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0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70" r:id="rId5"/>
    <p:sldMasterId id="2147483971" r:id="rId6"/>
    <p:sldMasterId id="2147483972" r:id="rId7"/>
    <p:sldMasterId id="2147483973" r:id="rId8"/>
    <p:sldMasterId id="214748397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embeddedFontLst>
    <p:embeddedFont>
      <p:font typeface="Roboto Thin"/>
      <p:regular r:id="rId69"/>
      <p:bold r:id="rId70"/>
      <p:italic r:id="rId71"/>
      <p:boldItalic r:id="rId72"/>
    </p:embeddedFont>
    <p:embeddedFont>
      <p:font typeface="Roboto Medium"/>
      <p:regular r:id="rId73"/>
      <p:bold r:id="rId74"/>
      <p:italic r:id="rId75"/>
      <p:boldItalic r:id="rId76"/>
    </p:embeddedFont>
    <p:embeddedFont>
      <p:font typeface="Roboto"/>
      <p:regular r:id="rId77"/>
      <p:bold r:id="rId78"/>
      <p:italic r:id="rId79"/>
      <p:boldItalic r:id="rId80"/>
    </p:embeddedFont>
    <p:embeddedFont>
      <p:font typeface="Amatic SC"/>
      <p:regular r:id="rId81"/>
      <p:bold r:id="rId82"/>
    </p:embeddedFont>
    <p:embeddedFont>
      <p:font typeface="Inconsolata"/>
      <p:regular r:id="rId83"/>
      <p:bold r:id="rId84"/>
    </p:embeddedFont>
    <p:embeddedFont>
      <p:font typeface="Oswald Light"/>
      <p:regular r:id="rId85"/>
      <p:bold r:id="rId86"/>
    </p:embeddedFont>
    <p:embeddedFont>
      <p:font typeface="Roboto Light"/>
      <p:regular r:id="rId87"/>
      <p:bold r:id="rId88"/>
      <p:italic r:id="rId89"/>
      <p:boldItalic r:id="rId90"/>
    </p:embeddedFont>
    <p:embeddedFont>
      <p:font typeface="Oswald"/>
      <p:regular r:id="rId91"/>
      <p:bold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A490FA-1D58-4294-A610-61D66C1A7833}">
  <a:tblStyle styleId="{5AA490FA-1D58-4294-A610-61D66C1A78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84" Type="http://schemas.openxmlformats.org/officeDocument/2006/relationships/font" Target="fonts/Inconsolata-bold.fntdata"/><Relationship Id="rId83" Type="http://schemas.openxmlformats.org/officeDocument/2006/relationships/font" Target="fonts/Inconsolata-regular.fntdata"/><Relationship Id="rId42" Type="http://schemas.openxmlformats.org/officeDocument/2006/relationships/slide" Target="slides/slide32.xml"/><Relationship Id="rId86" Type="http://schemas.openxmlformats.org/officeDocument/2006/relationships/font" Target="fonts/OswaldLight-bold.fntdata"/><Relationship Id="rId41" Type="http://schemas.openxmlformats.org/officeDocument/2006/relationships/slide" Target="slides/slide31.xml"/><Relationship Id="rId85" Type="http://schemas.openxmlformats.org/officeDocument/2006/relationships/font" Target="fonts/OswaldLight-regular.fntdata"/><Relationship Id="rId44" Type="http://schemas.openxmlformats.org/officeDocument/2006/relationships/slide" Target="slides/slide34.xml"/><Relationship Id="rId88" Type="http://schemas.openxmlformats.org/officeDocument/2006/relationships/font" Target="fonts/RobotoLight-bold.fntdata"/><Relationship Id="rId43" Type="http://schemas.openxmlformats.org/officeDocument/2006/relationships/slide" Target="slides/slide33.xml"/><Relationship Id="rId87" Type="http://schemas.openxmlformats.org/officeDocument/2006/relationships/font" Target="fonts/RobotoLight-regular.fntdata"/><Relationship Id="rId46" Type="http://schemas.openxmlformats.org/officeDocument/2006/relationships/slide" Target="slides/slide36.xml"/><Relationship Id="rId45" Type="http://schemas.openxmlformats.org/officeDocument/2006/relationships/slide" Target="slides/slide35.xml"/><Relationship Id="rId89" Type="http://schemas.openxmlformats.org/officeDocument/2006/relationships/font" Target="fonts/RobotoLight-italic.fntdata"/><Relationship Id="rId80" Type="http://schemas.openxmlformats.org/officeDocument/2006/relationships/font" Target="fonts/Roboto-boldItalic.fntdata"/><Relationship Id="rId82" Type="http://schemas.openxmlformats.org/officeDocument/2006/relationships/font" Target="fonts/AmaticSC-bold.fntdata"/><Relationship Id="rId81" Type="http://schemas.openxmlformats.org/officeDocument/2006/relationships/font" Target="fonts/AmaticSC-regular.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obotoMedium-regular.fntdata"/><Relationship Id="rId72" Type="http://schemas.openxmlformats.org/officeDocument/2006/relationships/font" Target="fonts/RobotoThin-boldItalic.fntdata"/><Relationship Id="rId31" Type="http://schemas.openxmlformats.org/officeDocument/2006/relationships/slide" Target="slides/slide21.xml"/><Relationship Id="rId75" Type="http://schemas.openxmlformats.org/officeDocument/2006/relationships/font" Target="fonts/RobotoMedium-italic.fntdata"/><Relationship Id="rId30" Type="http://schemas.openxmlformats.org/officeDocument/2006/relationships/slide" Target="slides/slide20.xml"/><Relationship Id="rId74" Type="http://schemas.openxmlformats.org/officeDocument/2006/relationships/font" Target="fonts/RobotoMedium-bold.fntdata"/><Relationship Id="rId33" Type="http://schemas.openxmlformats.org/officeDocument/2006/relationships/slide" Target="slides/slide23.xml"/><Relationship Id="rId77" Type="http://schemas.openxmlformats.org/officeDocument/2006/relationships/font" Target="fonts/Roboto-regular.fntdata"/><Relationship Id="rId32" Type="http://schemas.openxmlformats.org/officeDocument/2006/relationships/slide" Target="slides/slide22.xml"/><Relationship Id="rId76" Type="http://schemas.openxmlformats.org/officeDocument/2006/relationships/font" Target="fonts/RobotoMedium-boldItalic.fntdata"/><Relationship Id="rId35" Type="http://schemas.openxmlformats.org/officeDocument/2006/relationships/slide" Target="slides/slide25.xml"/><Relationship Id="rId79" Type="http://schemas.openxmlformats.org/officeDocument/2006/relationships/font" Target="fonts/Roboto-italic.fntdata"/><Relationship Id="rId34" Type="http://schemas.openxmlformats.org/officeDocument/2006/relationships/slide" Target="slides/slide24.xml"/><Relationship Id="rId78" Type="http://schemas.openxmlformats.org/officeDocument/2006/relationships/font" Target="fonts/Roboto-bold.fntdata"/><Relationship Id="rId71" Type="http://schemas.openxmlformats.org/officeDocument/2006/relationships/font" Target="fonts/RobotoThin-italic.fntdata"/><Relationship Id="rId70" Type="http://schemas.openxmlformats.org/officeDocument/2006/relationships/font" Target="fonts/RobotoThin-bold.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RobotoThin-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91" Type="http://schemas.openxmlformats.org/officeDocument/2006/relationships/font" Target="fonts/Oswald-regular.fntdata"/><Relationship Id="rId90" Type="http://schemas.openxmlformats.org/officeDocument/2006/relationships/font" Target="fonts/RobotoLight-boldItalic.fntdata"/><Relationship Id="rId92" Type="http://schemas.openxmlformats.org/officeDocument/2006/relationships/font" Target="fonts/Oswald-bold.fntdata"/><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7" name="Shape 4867"/>
        <p:cNvGrpSpPr/>
        <p:nvPr/>
      </p:nvGrpSpPr>
      <p:grpSpPr>
        <a:xfrm>
          <a:off x="0" y="0"/>
          <a:ext cx="0" cy="0"/>
          <a:chOff x="0" y="0"/>
          <a:chExt cx="0" cy="0"/>
        </a:xfrm>
      </p:grpSpPr>
      <p:sp>
        <p:nvSpPr>
          <p:cNvPr id="4868" name="Google Shape;4868;gc69d1e7c39_0_4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9" name="Google Shape;4869;gc69d1e7c39_0_4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1" name="Shape 4941"/>
        <p:cNvGrpSpPr/>
        <p:nvPr/>
      </p:nvGrpSpPr>
      <p:grpSpPr>
        <a:xfrm>
          <a:off x="0" y="0"/>
          <a:ext cx="0" cy="0"/>
          <a:chOff x="0" y="0"/>
          <a:chExt cx="0" cy="0"/>
        </a:xfrm>
      </p:grpSpPr>
      <p:sp>
        <p:nvSpPr>
          <p:cNvPr id="4942" name="Google Shape;4942;g20e20d4a27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3" name="Google Shape;4943;g20e20d4a27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8" name="Shape 4948"/>
        <p:cNvGrpSpPr/>
        <p:nvPr/>
      </p:nvGrpSpPr>
      <p:grpSpPr>
        <a:xfrm>
          <a:off x="0" y="0"/>
          <a:ext cx="0" cy="0"/>
          <a:chOff x="0" y="0"/>
          <a:chExt cx="0" cy="0"/>
        </a:xfrm>
      </p:grpSpPr>
      <p:sp>
        <p:nvSpPr>
          <p:cNvPr id="4949" name="Google Shape;4949;g20e20d4a27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0" name="Google Shape;4950;g20e20d4a27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7" name="Shape 4957"/>
        <p:cNvGrpSpPr/>
        <p:nvPr/>
      </p:nvGrpSpPr>
      <p:grpSpPr>
        <a:xfrm>
          <a:off x="0" y="0"/>
          <a:ext cx="0" cy="0"/>
          <a:chOff x="0" y="0"/>
          <a:chExt cx="0" cy="0"/>
        </a:xfrm>
      </p:grpSpPr>
      <p:sp>
        <p:nvSpPr>
          <p:cNvPr id="4958" name="Google Shape;4958;g20e20d4a27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9" name="Google Shape;4959;g20e20d4a27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4" name="Shape 4964"/>
        <p:cNvGrpSpPr/>
        <p:nvPr/>
      </p:nvGrpSpPr>
      <p:grpSpPr>
        <a:xfrm>
          <a:off x="0" y="0"/>
          <a:ext cx="0" cy="0"/>
          <a:chOff x="0" y="0"/>
          <a:chExt cx="0" cy="0"/>
        </a:xfrm>
      </p:grpSpPr>
      <p:sp>
        <p:nvSpPr>
          <p:cNvPr id="4965" name="Google Shape;4965;g20e20d4a27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6" name="Google Shape;4966;g20e20d4a27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2" name="Shape 4972"/>
        <p:cNvGrpSpPr/>
        <p:nvPr/>
      </p:nvGrpSpPr>
      <p:grpSpPr>
        <a:xfrm>
          <a:off x="0" y="0"/>
          <a:ext cx="0" cy="0"/>
          <a:chOff x="0" y="0"/>
          <a:chExt cx="0" cy="0"/>
        </a:xfrm>
      </p:grpSpPr>
      <p:sp>
        <p:nvSpPr>
          <p:cNvPr id="4973" name="Google Shape;4973;g20e20d4a27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4" name="Google Shape;4974;g20e20d4a27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0" name="Shape 4980"/>
        <p:cNvGrpSpPr/>
        <p:nvPr/>
      </p:nvGrpSpPr>
      <p:grpSpPr>
        <a:xfrm>
          <a:off x="0" y="0"/>
          <a:ext cx="0" cy="0"/>
          <a:chOff x="0" y="0"/>
          <a:chExt cx="0" cy="0"/>
        </a:xfrm>
      </p:grpSpPr>
      <p:sp>
        <p:nvSpPr>
          <p:cNvPr id="4981" name="Google Shape;4981;g12845d9ec41_0_2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2" name="Google Shape;4982;g12845d9ec41_0_2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6" name="Shape 4986"/>
        <p:cNvGrpSpPr/>
        <p:nvPr/>
      </p:nvGrpSpPr>
      <p:grpSpPr>
        <a:xfrm>
          <a:off x="0" y="0"/>
          <a:ext cx="0" cy="0"/>
          <a:chOff x="0" y="0"/>
          <a:chExt cx="0" cy="0"/>
        </a:xfrm>
      </p:grpSpPr>
      <p:sp>
        <p:nvSpPr>
          <p:cNvPr id="4987" name="Google Shape;4987;g20e20d4a27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8" name="Google Shape;4988;g20e20d4a27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4" name="Shape 4994"/>
        <p:cNvGrpSpPr/>
        <p:nvPr/>
      </p:nvGrpSpPr>
      <p:grpSpPr>
        <a:xfrm>
          <a:off x="0" y="0"/>
          <a:ext cx="0" cy="0"/>
          <a:chOff x="0" y="0"/>
          <a:chExt cx="0" cy="0"/>
        </a:xfrm>
      </p:grpSpPr>
      <p:sp>
        <p:nvSpPr>
          <p:cNvPr id="4995" name="Google Shape;4995;g20e20d4a274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6" name="Google Shape;4996;g20e20d4a274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3" name="Shape 5003"/>
        <p:cNvGrpSpPr/>
        <p:nvPr/>
      </p:nvGrpSpPr>
      <p:grpSpPr>
        <a:xfrm>
          <a:off x="0" y="0"/>
          <a:ext cx="0" cy="0"/>
          <a:chOff x="0" y="0"/>
          <a:chExt cx="0" cy="0"/>
        </a:xfrm>
      </p:grpSpPr>
      <p:sp>
        <p:nvSpPr>
          <p:cNvPr id="5004" name="Google Shape;5004;g20e20d4a27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5" name="Google Shape;5005;g20e20d4a27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9" name="Shape 5009"/>
        <p:cNvGrpSpPr/>
        <p:nvPr/>
      </p:nvGrpSpPr>
      <p:grpSpPr>
        <a:xfrm>
          <a:off x="0" y="0"/>
          <a:ext cx="0" cy="0"/>
          <a:chOff x="0" y="0"/>
          <a:chExt cx="0" cy="0"/>
        </a:xfrm>
      </p:grpSpPr>
      <p:sp>
        <p:nvSpPr>
          <p:cNvPr id="5010" name="Google Shape;5010;g20e20d4a274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1" name="Google Shape;5011;g20e20d4a274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c69d1e7c39_0_4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5" name="Google Shape;4875;gc69d1e7c39_0_4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5" name="Shape 5015"/>
        <p:cNvGrpSpPr/>
        <p:nvPr/>
      </p:nvGrpSpPr>
      <p:grpSpPr>
        <a:xfrm>
          <a:off x="0" y="0"/>
          <a:ext cx="0" cy="0"/>
          <a:chOff x="0" y="0"/>
          <a:chExt cx="0" cy="0"/>
        </a:xfrm>
      </p:grpSpPr>
      <p:sp>
        <p:nvSpPr>
          <p:cNvPr id="5016" name="Google Shape;5016;g20e20d4a27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7" name="Google Shape;5017;g20e20d4a274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2" name="Shape 5022"/>
        <p:cNvGrpSpPr/>
        <p:nvPr/>
      </p:nvGrpSpPr>
      <p:grpSpPr>
        <a:xfrm>
          <a:off x="0" y="0"/>
          <a:ext cx="0" cy="0"/>
          <a:chOff x="0" y="0"/>
          <a:chExt cx="0" cy="0"/>
        </a:xfrm>
      </p:grpSpPr>
      <p:sp>
        <p:nvSpPr>
          <p:cNvPr id="5023" name="Google Shape;5023;g20e20d4a274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4" name="Google Shape;5024;g20e20d4a274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0" name="Shape 5030"/>
        <p:cNvGrpSpPr/>
        <p:nvPr/>
      </p:nvGrpSpPr>
      <p:grpSpPr>
        <a:xfrm>
          <a:off x="0" y="0"/>
          <a:ext cx="0" cy="0"/>
          <a:chOff x="0" y="0"/>
          <a:chExt cx="0" cy="0"/>
        </a:xfrm>
      </p:grpSpPr>
      <p:sp>
        <p:nvSpPr>
          <p:cNvPr id="5031" name="Google Shape;5031;g20e20d4a274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2" name="Google Shape;5032;g20e20d4a274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These charts indicate that a relatively small customer base is responsible for a large number of rentals. That is, individual clients may be responsible for multiple rentals.</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8" name="Shape 5038"/>
        <p:cNvGrpSpPr/>
        <p:nvPr/>
      </p:nvGrpSpPr>
      <p:grpSpPr>
        <a:xfrm>
          <a:off x="0" y="0"/>
          <a:ext cx="0" cy="0"/>
          <a:chOff x="0" y="0"/>
          <a:chExt cx="0" cy="0"/>
        </a:xfrm>
      </p:grpSpPr>
      <p:sp>
        <p:nvSpPr>
          <p:cNvPr id="5039" name="Google Shape;5039;g20e20d4a274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0" name="Google Shape;5040;g20e20d4a274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6" name="Shape 5046"/>
        <p:cNvGrpSpPr/>
        <p:nvPr/>
      </p:nvGrpSpPr>
      <p:grpSpPr>
        <a:xfrm>
          <a:off x="0" y="0"/>
          <a:ext cx="0" cy="0"/>
          <a:chOff x="0" y="0"/>
          <a:chExt cx="0" cy="0"/>
        </a:xfrm>
      </p:grpSpPr>
      <p:sp>
        <p:nvSpPr>
          <p:cNvPr id="5047" name="Google Shape;5047;g12845d9ec41_0_3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8" name="Google Shape;5048;g12845d9ec41_0_3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2" name="Shape 5052"/>
        <p:cNvGrpSpPr/>
        <p:nvPr/>
      </p:nvGrpSpPr>
      <p:grpSpPr>
        <a:xfrm>
          <a:off x="0" y="0"/>
          <a:ext cx="0" cy="0"/>
          <a:chOff x="0" y="0"/>
          <a:chExt cx="0" cy="0"/>
        </a:xfrm>
      </p:grpSpPr>
      <p:sp>
        <p:nvSpPr>
          <p:cNvPr id="5053" name="Google Shape;5053;g20e20d4a274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4" name="Google Shape;5054;g20e20d4a274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0" name="Shape 5060"/>
        <p:cNvGrpSpPr/>
        <p:nvPr/>
      </p:nvGrpSpPr>
      <p:grpSpPr>
        <a:xfrm>
          <a:off x="0" y="0"/>
          <a:ext cx="0" cy="0"/>
          <a:chOff x="0" y="0"/>
          <a:chExt cx="0" cy="0"/>
        </a:xfrm>
      </p:grpSpPr>
      <p:sp>
        <p:nvSpPr>
          <p:cNvPr id="5061" name="Google Shape;5061;g20e20d4a274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2" name="Google Shape;5062;g20e20d4a274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9" name="Shape 5069"/>
        <p:cNvGrpSpPr/>
        <p:nvPr/>
      </p:nvGrpSpPr>
      <p:grpSpPr>
        <a:xfrm>
          <a:off x="0" y="0"/>
          <a:ext cx="0" cy="0"/>
          <a:chOff x="0" y="0"/>
          <a:chExt cx="0" cy="0"/>
        </a:xfrm>
      </p:grpSpPr>
      <p:sp>
        <p:nvSpPr>
          <p:cNvPr id="5070" name="Google Shape;5070;g20e20d4a274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1" name="Google Shape;5071;g20e20d4a274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5" name="Shape 5075"/>
        <p:cNvGrpSpPr/>
        <p:nvPr/>
      </p:nvGrpSpPr>
      <p:grpSpPr>
        <a:xfrm>
          <a:off x="0" y="0"/>
          <a:ext cx="0" cy="0"/>
          <a:chOff x="0" y="0"/>
          <a:chExt cx="0" cy="0"/>
        </a:xfrm>
      </p:grpSpPr>
      <p:sp>
        <p:nvSpPr>
          <p:cNvPr id="5076" name="Google Shape;5076;g12845d9ec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7" name="Google Shape;5077;g12845d9ec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1" name="Shape 5081"/>
        <p:cNvGrpSpPr/>
        <p:nvPr/>
      </p:nvGrpSpPr>
      <p:grpSpPr>
        <a:xfrm>
          <a:off x="0" y="0"/>
          <a:ext cx="0" cy="0"/>
          <a:chOff x="0" y="0"/>
          <a:chExt cx="0" cy="0"/>
        </a:xfrm>
      </p:grpSpPr>
      <p:sp>
        <p:nvSpPr>
          <p:cNvPr id="5082" name="Google Shape;5082;g12845d9ec41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3" name="Google Shape;5083;g12845d9ec41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4" name="Shape 4884"/>
        <p:cNvGrpSpPr/>
        <p:nvPr/>
      </p:nvGrpSpPr>
      <p:grpSpPr>
        <a:xfrm>
          <a:off x="0" y="0"/>
          <a:ext cx="0" cy="0"/>
          <a:chOff x="0" y="0"/>
          <a:chExt cx="0" cy="0"/>
        </a:xfrm>
      </p:grpSpPr>
      <p:sp>
        <p:nvSpPr>
          <p:cNvPr id="4885" name="Google Shape;4885;g20e20d4a27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6" name="Google Shape;4886;g20e20d4a27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7" name="Shape 5087"/>
        <p:cNvGrpSpPr/>
        <p:nvPr/>
      </p:nvGrpSpPr>
      <p:grpSpPr>
        <a:xfrm>
          <a:off x="0" y="0"/>
          <a:ext cx="0" cy="0"/>
          <a:chOff x="0" y="0"/>
          <a:chExt cx="0" cy="0"/>
        </a:xfrm>
      </p:grpSpPr>
      <p:sp>
        <p:nvSpPr>
          <p:cNvPr id="5088" name="Google Shape;5088;g12845d9ec41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9" name="Google Shape;5089;g12845d9ec41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4" name="Shape 5094"/>
        <p:cNvGrpSpPr/>
        <p:nvPr/>
      </p:nvGrpSpPr>
      <p:grpSpPr>
        <a:xfrm>
          <a:off x="0" y="0"/>
          <a:ext cx="0" cy="0"/>
          <a:chOff x="0" y="0"/>
          <a:chExt cx="0" cy="0"/>
        </a:xfrm>
      </p:grpSpPr>
      <p:sp>
        <p:nvSpPr>
          <p:cNvPr id="5095" name="Google Shape;5095;g12845d9ec41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6" name="Google Shape;5096;g12845d9ec41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3" name="Shape 5103"/>
        <p:cNvGrpSpPr/>
        <p:nvPr/>
      </p:nvGrpSpPr>
      <p:grpSpPr>
        <a:xfrm>
          <a:off x="0" y="0"/>
          <a:ext cx="0" cy="0"/>
          <a:chOff x="0" y="0"/>
          <a:chExt cx="0" cy="0"/>
        </a:xfrm>
      </p:grpSpPr>
      <p:sp>
        <p:nvSpPr>
          <p:cNvPr id="5104" name="Google Shape;5104;g12845d9ec41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5" name="Google Shape;5105;g12845d9ec41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g12845d9ec41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2" name="Google Shape;5112;g12845d9ec41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7" name="Shape 5117"/>
        <p:cNvGrpSpPr/>
        <p:nvPr/>
      </p:nvGrpSpPr>
      <p:grpSpPr>
        <a:xfrm>
          <a:off x="0" y="0"/>
          <a:ext cx="0" cy="0"/>
          <a:chOff x="0" y="0"/>
          <a:chExt cx="0" cy="0"/>
        </a:xfrm>
      </p:grpSpPr>
      <p:sp>
        <p:nvSpPr>
          <p:cNvPr id="5118" name="Google Shape;5118;g12845d9ec41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9" name="Google Shape;5119;g12845d9ec41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5" name="Shape 5125"/>
        <p:cNvGrpSpPr/>
        <p:nvPr/>
      </p:nvGrpSpPr>
      <p:grpSpPr>
        <a:xfrm>
          <a:off x="0" y="0"/>
          <a:ext cx="0" cy="0"/>
          <a:chOff x="0" y="0"/>
          <a:chExt cx="0" cy="0"/>
        </a:xfrm>
      </p:grpSpPr>
      <p:sp>
        <p:nvSpPr>
          <p:cNvPr id="5126" name="Google Shape;5126;g12845d9ec41_0_3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7" name="Google Shape;5127;g12845d9ec41_0_3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1" name="Shape 5131"/>
        <p:cNvGrpSpPr/>
        <p:nvPr/>
      </p:nvGrpSpPr>
      <p:grpSpPr>
        <a:xfrm>
          <a:off x="0" y="0"/>
          <a:ext cx="0" cy="0"/>
          <a:chOff x="0" y="0"/>
          <a:chExt cx="0" cy="0"/>
        </a:xfrm>
      </p:grpSpPr>
      <p:sp>
        <p:nvSpPr>
          <p:cNvPr id="5132" name="Google Shape;5132;g12845d9ec41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3" name="Google Shape;5133;g12845d9ec41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9" name="Shape 5139"/>
        <p:cNvGrpSpPr/>
        <p:nvPr/>
      </p:nvGrpSpPr>
      <p:grpSpPr>
        <a:xfrm>
          <a:off x="0" y="0"/>
          <a:ext cx="0" cy="0"/>
          <a:chOff x="0" y="0"/>
          <a:chExt cx="0" cy="0"/>
        </a:xfrm>
      </p:grpSpPr>
      <p:sp>
        <p:nvSpPr>
          <p:cNvPr id="5140" name="Google Shape;5140;g12845d9ec41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1" name="Google Shape;5141;g12845d9ec41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8" name="Shape 5148"/>
        <p:cNvGrpSpPr/>
        <p:nvPr/>
      </p:nvGrpSpPr>
      <p:grpSpPr>
        <a:xfrm>
          <a:off x="0" y="0"/>
          <a:ext cx="0" cy="0"/>
          <a:chOff x="0" y="0"/>
          <a:chExt cx="0" cy="0"/>
        </a:xfrm>
      </p:grpSpPr>
      <p:sp>
        <p:nvSpPr>
          <p:cNvPr id="5149" name="Google Shape;5149;g12845d9ec41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0" name="Google Shape;5150;g12845d9ec41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4" name="Shape 5154"/>
        <p:cNvGrpSpPr/>
        <p:nvPr/>
      </p:nvGrpSpPr>
      <p:grpSpPr>
        <a:xfrm>
          <a:off x="0" y="0"/>
          <a:ext cx="0" cy="0"/>
          <a:chOff x="0" y="0"/>
          <a:chExt cx="0" cy="0"/>
        </a:xfrm>
      </p:grpSpPr>
      <p:sp>
        <p:nvSpPr>
          <p:cNvPr id="5155" name="Google Shape;5155;g12845d9ec41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6" name="Google Shape;5156;g12845d9ec41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2" name="Shape 4892"/>
        <p:cNvGrpSpPr/>
        <p:nvPr/>
      </p:nvGrpSpPr>
      <p:grpSpPr>
        <a:xfrm>
          <a:off x="0" y="0"/>
          <a:ext cx="0" cy="0"/>
          <a:chOff x="0" y="0"/>
          <a:chExt cx="0" cy="0"/>
        </a:xfrm>
      </p:grpSpPr>
      <p:sp>
        <p:nvSpPr>
          <p:cNvPr id="4893" name="Google Shape;4893;g20e20d4a27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4" name="Google Shape;4894;g20e20d4a27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2" name="Shape 5162"/>
        <p:cNvGrpSpPr/>
        <p:nvPr/>
      </p:nvGrpSpPr>
      <p:grpSpPr>
        <a:xfrm>
          <a:off x="0" y="0"/>
          <a:ext cx="0" cy="0"/>
          <a:chOff x="0" y="0"/>
          <a:chExt cx="0" cy="0"/>
        </a:xfrm>
      </p:grpSpPr>
      <p:sp>
        <p:nvSpPr>
          <p:cNvPr id="5163" name="Google Shape;5163;g12845d9ec41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4" name="Google Shape;5164;g12845d9ec41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1" name="Shape 5171"/>
        <p:cNvGrpSpPr/>
        <p:nvPr/>
      </p:nvGrpSpPr>
      <p:grpSpPr>
        <a:xfrm>
          <a:off x="0" y="0"/>
          <a:ext cx="0" cy="0"/>
          <a:chOff x="0" y="0"/>
          <a:chExt cx="0" cy="0"/>
        </a:xfrm>
      </p:grpSpPr>
      <p:sp>
        <p:nvSpPr>
          <p:cNvPr id="5172" name="Google Shape;5172;g12845d9ec41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3" name="Google Shape;5173;g12845d9ec41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7" name="Shape 5177"/>
        <p:cNvGrpSpPr/>
        <p:nvPr/>
      </p:nvGrpSpPr>
      <p:grpSpPr>
        <a:xfrm>
          <a:off x="0" y="0"/>
          <a:ext cx="0" cy="0"/>
          <a:chOff x="0" y="0"/>
          <a:chExt cx="0" cy="0"/>
        </a:xfrm>
      </p:grpSpPr>
      <p:sp>
        <p:nvSpPr>
          <p:cNvPr id="5178" name="Google Shape;5178;g12845d9ec41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9" name="Google Shape;5179;g12845d9ec41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3" name="Shape 5183"/>
        <p:cNvGrpSpPr/>
        <p:nvPr/>
      </p:nvGrpSpPr>
      <p:grpSpPr>
        <a:xfrm>
          <a:off x="0" y="0"/>
          <a:ext cx="0" cy="0"/>
          <a:chOff x="0" y="0"/>
          <a:chExt cx="0" cy="0"/>
        </a:xfrm>
      </p:grpSpPr>
      <p:sp>
        <p:nvSpPr>
          <p:cNvPr id="5184" name="Google Shape;5184;g12845d9ec41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5" name="Google Shape;5185;g12845d9ec41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1" name="Shape 5191"/>
        <p:cNvGrpSpPr/>
        <p:nvPr/>
      </p:nvGrpSpPr>
      <p:grpSpPr>
        <a:xfrm>
          <a:off x="0" y="0"/>
          <a:ext cx="0" cy="0"/>
          <a:chOff x="0" y="0"/>
          <a:chExt cx="0" cy="0"/>
        </a:xfrm>
      </p:grpSpPr>
      <p:sp>
        <p:nvSpPr>
          <p:cNvPr id="5192" name="Google Shape;5192;g12845d9ec41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3" name="Google Shape;5193;g12845d9ec41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9" name="Shape 5199"/>
        <p:cNvGrpSpPr/>
        <p:nvPr/>
      </p:nvGrpSpPr>
      <p:grpSpPr>
        <a:xfrm>
          <a:off x="0" y="0"/>
          <a:ext cx="0" cy="0"/>
          <a:chOff x="0" y="0"/>
          <a:chExt cx="0" cy="0"/>
        </a:xfrm>
      </p:grpSpPr>
      <p:sp>
        <p:nvSpPr>
          <p:cNvPr id="5200" name="Google Shape;5200;g12845d9ec41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1" name="Google Shape;5201;g12845d9ec41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7" name="Shape 5207"/>
        <p:cNvGrpSpPr/>
        <p:nvPr/>
      </p:nvGrpSpPr>
      <p:grpSpPr>
        <a:xfrm>
          <a:off x="0" y="0"/>
          <a:ext cx="0" cy="0"/>
          <a:chOff x="0" y="0"/>
          <a:chExt cx="0" cy="0"/>
        </a:xfrm>
      </p:grpSpPr>
      <p:sp>
        <p:nvSpPr>
          <p:cNvPr id="5208" name="Google Shape;5208;g12845d9ec41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9" name="Google Shape;5209;g12845d9ec41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4" name="Shape 5214"/>
        <p:cNvGrpSpPr/>
        <p:nvPr/>
      </p:nvGrpSpPr>
      <p:grpSpPr>
        <a:xfrm>
          <a:off x="0" y="0"/>
          <a:ext cx="0" cy="0"/>
          <a:chOff x="0" y="0"/>
          <a:chExt cx="0" cy="0"/>
        </a:xfrm>
      </p:grpSpPr>
      <p:sp>
        <p:nvSpPr>
          <p:cNvPr id="5215" name="Google Shape;5215;g12845d9ec41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6" name="Google Shape;5216;g12845d9ec41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2" name="Shape 5222"/>
        <p:cNvGrpSpPr/>
        <p:nvPr/>
      </p:nvGrpSpPr>
      <p:grpSpPr>
        <a:xfrm>
          <a:off x="0" y="0"/>
          <a:ext cx="0" cy="0"/>
          <a:chOff x="0" y="0"/>
          <a:chExt cx="0" cy="0"/>
        </a:xfrm>
      </p:grpSpPr>
      <p:sp>
        <p:nvSpPr>
          <p:cNvPr id="5223" name="Google Shape;5223;g12845d9ec41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4" name="Google Shape;5224;g12845d9ec41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1" name="Shape 5231"/>
        <p:cNvGrpSpPr/>
        <p:nvPr/>
      </p:nvGrpSpPr>
      <p:grpSpPr>
        <a:xfrm>
          <a:off x="0" y="0"/>
          <a:ext cx="0" cy="0"/>
          <a:chOff x="0" y="0"/>
          <a:chExt cx="0" cy="0"/>
        </a:xfrm>
      </p:grpSpPr>
      <p:sp>
        <p:nvSpPr>
          <p:cNvPr id="5232" name="Google Shape;5232;g12845d9ec41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3" name="Google Shape;5233;g12845d9ec41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4" name="Shape 4904"/>
        <p:cNvGrpSpPr/>
        <p:nvPr/>
      </p:nvGrpSpPr>
      <p:grpSpPr>
        <a:xfrm>
          <a:off x="0" y="0"/>
          <a:ext cx="0" cy="0"/>
          <a:chOff x="0" y="0"/>
          <a:chExt cx="0" cy="0"/>
        </a:xfrm>
      </p:grpSpPr>
      <p:sp>
        <p:nvSpPr>
          <p:cNvPr id="4905" name="Google Shape;4905;g20e20d4a27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6" name="Google Shape;4906;g20e20d4a27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7" name="Shape 5237"/>
        <p:cNvGrpSpPr/>
        <p:nvPr/>
      </p:nvGrpSpPr>
      <p:grpSpPr>
        <a:xfrm>
          <a:off x="0" y="0"/>
          <a:ext cx="0" cy="0"/>
          <a:chOff x="0" y="0"/>
          <a:chExt cx="0" cy="0"/>
        </a:xfrm>
      </p:grpSpPr>
      <p:sp>
        <p:nvSpPr>
          <p:cNvPr id="5238" name="Google Shape;5238;g12845d9ec41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9" name="Google Shape;5239;g12845d9ec41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3" name="Shape 5243"/>
        <p:cNvGrpSpPr/>
        <p:nvPr/>
      </p:nvGrpSpPr>
      <p:grpSpPr>
        <a:xfrm>
          <a:off x="0" y="0"/>
          <a:ext cx="0" cy="0"/>
          <a:chOff x="0" y="0"/>
          <a:chExt cx="0" cy="0"/>
        </a:xfrm>
      </p:grpSpPr>
      <p:sp>
        <p:nvSpPr>
          <p:cNvPr id="5244" name="Google Shape;5244;g12845d9ec41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5" name="Google Shape;5245;g12845d9ec41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0" name="Shape 5250"/>
        <p:cNvGrpSpPr/>
        <p:nvPr/>
      </p:nvGrpSpPr>
      <p:grpSpPr>
        <a:xfrm>
          <a:off x="0" y="0"/>
          <a:ext cx="0" cy="0"/>
          <a:chOff x="0" y="0"/>
          <a:chExt cx="0" cy="0"/>
        </a:xfrm>
      </p:grpSpPr>
      <p:sp>
        <p:nvSpPr>
          <p:cNvPr id="5251" name="Google Shape;5251;g12845d9ec41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2" name="Google Shape;5252;g12845d9ec41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7" name="Shape 5257"/>
        <p:cNvGrpSpPr/>
        <p:nvPr/>
      </p:nvGrpSpPr>
      <p:grpSpPr>
        <a:xfrm>
          <a:off x="0" y="0"/>
          <a:ext cx="0" cy="0"/>
          <a:chOff x="0" y="0"/>
          <a:chExt cx="0" cy="0"/>
        </a:xfrm>
      </p:grpSpPr>
      <p:sp>
        <p:nvSpPr>
          <p:cNvPr id="5258" name="Google Shape;5258;g12845d9ec41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9" name="Google Shape;5259;g12845d9ec41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5" name="Shape 5265"/>
        <p:cNvGrpSpPr/>
        <p:nvPr/>
      </p:nvGrpSpPr>
      <p:grpSpPr>
        <a:xfrm>
          <a:off x="0" y="0"/>
          <a:ext cx="0" cy="0"/>
          <a:chOff x="0" y="0"/>
          <a:chExt cx="0" cy="0"/>
        </a:xfrm>
      </p:grpSpPr>
      <p:sp>
        <p:nvSpPr>
          <p:cNvPr id="5266" name="Google Shape;5266;g12845d9ec41_0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7" name="Google Shape;5267;g12845d9ec41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2" name="Shape 5272"/>
        <p:cNvGrpSpPr/>
        <p:nvPr/>
      </p:nvGrpSpPr>
      <p:grpSpPr>
        <a:xfrm>
          <a:off x="0" y="0"/>
          <a:ext cx="0" cy="0"/>
          <a:chOff x="0" y="0"/>
          <a:chExt cx="0" cy="0"/>
        </a:xfrm>
      </p:grpSpPr>
      <p:sp>
        <p:nvSpPr>
          <p:cNvPr id="5273" name="Google Shape;5273;g12845d9ec41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4" name="Google Shape;5274;g12845d9ec41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0" name="Shape 5280"/>
        <p:cNvGrpSpPr/>
        <p:nvPr/>
      </p:nvGrpSpPr>
      <p:grpSpPr>
        <a:xfrm>
          <a:off x="0" y="0"/>
          <a:ext cx="0" cy="0"/>
          <a:chOff x="0" y="0"/>
          <a:chExt cx="0" cy="0"/>
        </a:xfrm>
      </p:grpSpPr>
      <p:sp>
        <p:nvSpPr>
          <p:cNvPr id="5281" name="Google Shape;5281;g12845d9ec41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2" name="Google Shape;5282;g12845d9ec41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2" name="Shape 5292"/>
        <p:cNvGrpSpPr/>
        <p:nvPr/>
      </p:nvGrpSpPr>
      <p:grpSpPr>
        <a:xfrm>
          <a:off x="0" y="0"/>
          <a:ext cx="0" cy="0"/>
          <a:chOff x="0" y="0"/>
          <a:chExt cx="0" cy="0"/>
        </a:xfrm>
      </p:grpSpPr>
      <p:sp>
        <p:nvSpPr>
          <p:cNvPr id="5293" name="Google Shape;5293;g12845d9ec41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4" name="Google Shape;5294;g12845d9ec41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8" name="Shape 5298"/>
        <p:cNvGrpSpPr/>
        <p:nvPr/>
      </p:nvGrpSpPr>
      <p:grpSpPr>
        <a:xfrm>
          <a:off x="0" y="0"/>
          <a:ext cx="0" cy="0"/>
          <a:chOff x="0" y="0"/>
          <a:chExt cx="0" cy="0"/>
        </a:xfrm>
      </p:grpSpPr>
      <p:sp>
        <p:nvSpPr>
          <p:cNvPr id="5299" name="Google Shape;5299;g12845d9ec41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0" name="Google Shape;5300;g12845d9ec41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0" name="Shape 4910"/>
        <p:cNvGrpSpPr/>
        <p:nvPr/>
      </p:nvGrpSpPr>
      <p:grpSpPr>
        <a:xfrm>
          <a:off x="0" y="0"/>
          <a:ext cx="0" cy="0"/>
          <a:chOff x="0" y="0"/>
          <a:chExt cx="0" cy="0"/>
        </a:xfrm>
      </p:grpSpPr>
      <p:sp>
        <p:nvSpPr>
          <p:cNvPr id="4911" name="Google Shape;4911;gc69d1e7c39_0_8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2" name="Google Shape;4912;gc69d1e7c39_0_8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6" name="Shape 4916"/>
        <p:cNvGrpSpPr/>
        <p:nvPr/>
      </p:nvGrpSpPr>
      <p:grpSpPr>
        <a:xfrm>
          <a:off x="0" y="0"/>
          <a:ext cx="0" cy="0"/>
          <a:chOff x="0" y="0"/>
          <a:chExt cx="0" cy="0"/>
        </a:xfrm>
      </p:grpSpPr>
      <p:sp>
        <p:nvSpPr>
          <p:cNvPr id="4917" name="Google Shape;4917;g20e20d4a27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8" name="Google Shape;4918;g20e20d4a27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4" name="Shape 4924"/>
        <p:cNvGrpSpPr/>
        <p:nvPr/>
      </p:nvGrpSpPr>
      <p:grpSpPr>
        <a:xfrm>
          <a:off x="0" y="0"/>
          <a:ext cx="0" cy="0"/>
          <a:chOff x="0" y="0"/>
          <a:chExt cx="0" cy="0"/>
        </a:xfrm>
      </p:grpSpPr>
      <p:sp>
        <p:nvSpPr>
          <p:cNvPr id="4925" name="Google Shape;4925;g20e20d4a27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6" name="Google Shape;4926;g20e20d4a27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3" name="Shape 4933"/>
        <p:cNvGrpSpPr/>
        <p:nvPr/>
      </p:nvGrpSpPr>
      <p:grpSpPr>
        <a:xfrm>
          <a:off x="0" y="0"/>
          <a:ext cx="0" cy="0"/>
          <a:chOff x="0" y="0"/>
          <a:chExt cx="0" cy="0"/>
        </a:xfrm>
      </p:grpSpPr>
      <p:sp>
        <p:nvSpPr>
          <p:cNvPr id="4934" name="Google Shape;4934;g20e20d4a27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5" name="Google Shape;4935;g20e20d4a27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4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51.png"/><Relationship Id="rId4" Type="http://schemas.openxmlformats.org/officeDocument/2006/relationships/image" Target="../media/image15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59.png"/><Relationship Id="rId4" Type="http://schemas.openxmlformats.org/officeDocument/2006/relationships/image" Target="../media/image16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58.png"/><Relationship Id="rId4" Type="http://schemas.openxmlformats.org/officeDocument/2006/relationships/image" Target="../media/image16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60.png"/><Relationship Id="rId4" Type="http://schemas.openxmlformats.org/officeDocument/2006/relationships/image" Target="../media/image16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6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7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7.png"/><Relationship Id="rId3" Type="http://schemas.openxmlformats.org/officeDocument/2006/relationships/image" Target="../media/image15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5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5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4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3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16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2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3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1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 Id="rId3" Type="http://schemas.openxmlformats.org/officeDocument/2006/relationships/image" Target="../media/image11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2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2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 Id="rId3" Type="http://schemas.openxmlformats.org/officeDocument/2006/relationships/image" Target="../media/image44.png"/><Relationship Id="rId4" Type="http://schemas.openxmlformats.org/officeDocument/2006/relationships/image" Target="../media/image2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1.png"/><Relationship Id="rId3" Type="http://schemas.openxmlformats.org/officeDocument/2006/relationships/image" Target="../media/image28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70.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8.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2.png"/><Relationship Id="rId3" Type="http://schemas.openxmlformats.org/officeDocument/2006/relationships/image" Target="../media/image271.png"/><Relationship Id="rId4" Type="http://schemas.openxmlformats.org/officeDocument/2006/relationships/image" Target="../media/image279.png"/><Relationship Id="rId5" Type="http://schemas.openxmlformats.org/officeDocument/2006/relationships/image" Target="../media/image278.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7.png"/><Relationship Id="rId3" Type="http://schemas.openxmlformats.org/officeDocument/2006/relationships/image" Target="../media/image286.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5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4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32.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55.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2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8.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118.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11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28.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20.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44.png"/><Relationship Id="rId4" Type="http://schemas.openxmlformats.org/officeDocument/2006/relationships/image" Target="../media/image2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5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55.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1.png"/><Relationship Id="rId3" Type="http://schemas.openxmlformats.org/officeDocument/2006/relationships/image" Target="../media/image281.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70.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42.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6.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2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52.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55.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42.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32.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19.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2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8.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3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19.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118.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28.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20.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0.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44.png"/><Relationship Id="rId4" Type="http://schemas.openxmlformats.org/officeDocument/2006/relationships/image" Target="../media/image25.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19.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2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8.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23.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17.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5.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7.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6.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8.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37.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21.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22.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122.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20.png"/><Relationship Id="rId5" Type="http://schemas.openxmlformats.org/officeDocument/2006/relationships/image" Target="../media/image12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44.png"/><Relationship Id="rId4" Type="http://schemas.openxmlformats.org/officeDocument/2006/relationships/image" Target="../media/image25.png"/><Relationship Id="rId5" Type="http://schemas.openxmlformats.org/officeDocument/2006/relationships/image" Target="../media/image1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4.png"/><Relationship Id="rId3" Type="http://schemas.openxmlformats.org/officeDocument/2006/relationships/image" Target="../media/image15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4.png"/><Relationship Id="rId3" Type="http://schemas.openxmlformats.org/officeDocument/2006/relationships/image" Target="../media/image153.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 Id="rId3" Type="http://schemas.openxmlformats.org/officeDocument/2006/relationships/image" Target="../media/image153.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 Id="rId3" Type="http://schemas.openxmlformats.org/officeDocument/2006/relationships/image" Target="../media/image153.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 Id="rId3" Type="http://schemas.openxmlformats.org/officeDocument/2006/relationships/image" Target="../media/image153.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 Id="rId3" Type="http://schemas.openxmlformats.org/officeDocument/2006/relationships/image" Target="../media/image153.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4.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5.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6.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 Id="rId3" Type="http://schemas.openxmlformats.org/officeDocument/2006/relationships/image" Target="../media/image143.png"/><Relationship Id="rId4" Type="http://schemas.openxmlformats.org/officeDocument/2006/relationships/image" Target="../media/image140.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15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5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41.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50.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39.png"/><Relationship Id="rId4" Type="http://schemas.openxmlformats.org/officeDocument/2006/relationships/image" Target="../media/image171.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4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44.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49.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19.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3.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42.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51.png"/><Relationship Id="rId4" Type="http://schemas.openxmlformats.org/officeDocument/2006/relationships/image" Target="../media/image154.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59.png"/><Relationship Id="rId4" Type="http://schemas.openxmlformats.org/officeDocument/2006/relationships/image" Target="../media/image164.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58.png"/><Relationship Id="rId4" Type="http://schemas.openxmlformats.org/officeDocument/2006/relationships/image" Target="../media/image161.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60.png"/><Relationship Id="rId4" Type="http://schemas.openxmlformats.org/officeDocument/2006/relationships/image" Target="../media/image165.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7.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66.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170.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7.png"/><Relationship Id="rId3" Type="http://schemas.openxmlformats.org/officeDocument/2006/relationships/image" Target="../media/image15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118.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44.png"/><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3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1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20.png"/><Relationship Id="rId5" Type="http://schemas.openxmlformats.org/officeDocument/2006/relationships/image" Target="../media/image12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44.png"/><Relationship Id="rId4" Type="http://schemas.openxmlformats.org/officeDocument/2006/relationships/image" Target="../media/image25.png"/><Relationship Id="rId5" Type="http://schemas.openxmlformats.org/officeDocument/2006/relationships/image" Target="../media/image12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5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5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5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5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5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5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43.png"/><Relationship Id="rId4" Type="http://schemas.openxmlformats.org/officeDocument/2006/relationships/image" Target="../media/image14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15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5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4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5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39.png"/><Relationship Id="rId4" Type="http://schemas.openxmlformats.org/officeDocument/2006/relationships/image" Target="../media/image17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4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25.png"/><Relationship Id="rId4" Type="http://schemas.openxmlformats.org/officeDocument/2006/relationships/image" Target="../media/image14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4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Icebreaker Would You Rather Poll 1">
  <p:cSld name="CUSTOM_2_3_1_1_1_1_1_2_1_2_1_1_1_1_1_4_1">
    <p:spTree>
      <p:nvGrpSpPr>
        <p:cNvPr id="1388" name="Shape 1388"/>
        <p:cNvGrpSpPr/>
        <p:nvPr/>
      </p:nvGrpSpPr>
      <p:grpSpPr>
        <a:xfrm>
          <a:off x="0" y="0"/>
          <a:ext cx="0" cy="0"/>
          <a:chOff x="0" y="0"/>
          <a:chExt cx="0" cy="0"/>
        </a:xfrm>
      </p:grpSpPr>
      <p:pic>
        <p:nvPicPr>
          <p:cNvPr id="1389" name="Google Shape;1389;p10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90" name="Google Shape;1390;p10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1" name="Google Shape;1391;p10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92" name="Google Shape;1392;p10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3" name="Google Shape;1393;p10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5" name="Google Shape;1395;p10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6" name="Google Shape;1396;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102"/>
          <p:cNvSpPr txBox="1"/>
          <p:nvPr>
            <p:ph idx="2" type="title"/>
          </p:nvPr>
        </p:nvSpPr>
        <p:spPr>
          <a:xfrm>
            <a:off x="273900" y="17424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8" name="Google Shape;1398;p102"/>
          <p:cNvPicPr preferRelativeResize="0"/>
          <p:nvPr/>
        </p:nvPicPr>
        <p:blipFill>
          <a:blip r:embed="rId4">
            <a:alphaModFix/>
          </a:blip>
          <a:stretch>
            <a:fillRect/>
          </a:stretch>
        </p:blipFill>
        <p:spPr>
          <a:xfrm>
            <a:off x="390150" y="839275"/>
            <a:ext cx="2680362" cy="2098075"/>
          </a:xfrm>
          <a:prstGeom prst="rect">
            <a:avLst/>
          </a:prstGeom>
          <a:noFill/>
          <a:ln>
            <a:noFill/>
          </a:ln>
        </p:spPr>
      </p:pic>
      <p:sp>
        <p:nvSpPr>
          <p:cNvPr id="1399" name="Google Shape;1399;p102"/>
          <p:cNvSpPr txBox="1"/>
          <p:nvPr/>
        </p:nvSpPr>
        <p:spPr>
          <a:xfrm>
            <a:off x="273900" y="12183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Would You Rather Poll</a:t>
            </a:r>
            <a:endParaRPr b="1" sz="2400">
              <a:solidFill>
                <a:schemeClr val="dk1"/>
              </a:solidFill>
              <a:latin typeface="Roboto"/>
              <a:ea typeface="Roboto"/>
              <a:cs typeface="Roboto"/>
              <a:sym typeface="Roboto"/>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 Icebreaker: Would You Rather Poll 2">
  <p:cSld name="CUSTOM_2_3_1_1_1_1_1_2_1_2_1_1_1_1_1_4_1_1">
    <p:spTree>
      <p:nvGrpSpPr>
        <p:cNvPr id="1400" name="Shape 1400"/>
        <p:cNvGrpSpPr/>
        <p:nvPr/>
      </p:nvGrpSpPr>
      <p:grpSpPr>
        <a:xfrm>
          <a:off x="0" y="0"/>
          <a:ext cx="0" cy="0"/>
          <a:chOff x="0" y="0"/>
          <a:chExt cx="0" cy="0"/>
        </a:xfrm>
      </p:grpSpPr>
      <p:sp>
        <p:nvSpPr>
          <p:cNvPr id="1401" name="Google Shape;1401;p10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03" name="Google Shape;1403;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10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405" name="Google Shape;1405;p103"/>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06" name="Google Shape;1406;p103"/>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407" name="Google Shape;1407;p103"/>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408" name="Google Shape;1408;p103"/>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409" name="Google Shape;1409;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10" name="Google Shape;1410;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Icebreaker: Would You Rather Poll 3">
  <p:cSld name="CUSTOM_2_3_1_1_1_1_1_2_1_2_1_1_1_1_1_4_1_1_1">
    <p:spTree>
      <p:nvGrpSpPr>
        <p:cNvPr id="1411" name="Shape 1411"/>
        <p:cNvGrpSpPr/>
        <p:nvPr/>
      </p:nvGrpSpPr>
      <p:grpSpPr>
        <a:xfrm>
          <a:off x="0" y="0"/>
          <a:ext cx="0" cy="0"/>
          <a:chOff x="0" y="0"/>
          <a:chExt cx="0" cy="0"/>
        </a:xfrm>
      </p:grpSpPr>
      <p:sp>
        <p:nvSpPr>
          <p:cNvPr id="1412" name="Google Shape;1412;p10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4" name="Google Shape;1414;p1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5" name="Google Shape;1415;p10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416" name="Google Shape;1416;p10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17" name="Google Shape;1417;p104"/>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18" name="Google Shape;1418;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419" name="Google Shape;1419;p104"/>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420" name="Google Shape;1420;p104"/>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421" name="Google Shape;1421;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Icebreaker: Would You Rather Poll 4">
  <p:cSld name="CUSTOM_2_3_1_1_1_1_1_2_1_2_1_1_1_1_1_4_1_1_1_1">
    <p:spTree>
      <p:nvGrpSpPr>
        <p:cNvPr id="1422" name="Shape 1422"/>
        <p:cNvGrpSpPr/>
        <p:nvPr/>
      </p:nvGrpSpPr>
      <p:grpSpPr>
        <a:xfrm>
          <a:off x="0" y="0"/>
          <a:ext cx="0" cy="0"/>
          <a:chOff x="0" y="0"/>
          <a:chExt cx="0" cy="0"/>
        </a:xfrm>
      </p:grpSpPr>
      <p:sp>
        <p:nvSpPr>
          <p:cNvPr id="1423" name="Google Shape;1423;p10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25" name="Google Shape;1425;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10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427" name="Google Shape;1427;p10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28" name="Google Shape;1428;p10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29" name="Google Shape;1429;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30" name="Google Shape;1430;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31" name="Google Shape;1431;p105"/>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432" name="Google Shape;1432;p105"/>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Icebreaker: Would You Rather Poll 5">
  <p:cSld name="CUSTOM_2_3_1_1_1_1_1_2_1_2_1_1_1_1_1_4_1_1_1_1_1">
    <p:spTree>
      <p:nvGrpSpPr>
        <p:cNvPr id="1433" name="Shape 1433"/>
        <p:cNvGrpSpPr/>
        <p:nvPr/>
      </p:nvGrpSpPr>
      <p:grpSpPr>
        <a:xfrm>
          <a:off x="0" y="0"/>
          <a:ext cx="0" cy="0"/>
          <a:chOff x="0" y="0"/>
          <a:chExt cx="0" cy="0"/>
        </a:xfrm>
      </p:grpSpPr>
      <p:sp>
        <p:nvSpPr>
          <p:cNvPr id="1434" name="Google Shape;1434;p10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36" name="Google Shape;1436;p10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7" name="Google Shape;1437;p10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438" name="Google Shape;1438;p10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39" name="Google Shape;1439;p10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40" name="Google Shape;1440;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41" name="Google Shape;1441;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42" name="Google Shape;1442;p106"/>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443" name="Google Shape;1443;p106"/>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4. Icebreaker: Ice Cream Flavor">
  <p:cSld name="CUSTOM_2_3_1_1_1_1_1_2_1_2_1_1_1_1_1_4_1_1_1_1_1_1">
    <p:spTree>
      <p:nvGrpSpPr>
        <p:cNvPr id="1444" name="Shape 1444"/>
        <p:cNvGrpSpPr/>
        <p:nvPr/>
      </p:nvGrpSpPr>
      <p:grpSpPr>
        <a:xfrm>
          <a:off x="0" y="0"/>
          <a:ext cx="0" cy="0"/>
          <a:chOff x="0" y="0"/>
          <a:chExt cx="0" cy="0"/>
        </a:xfrm>
      </p:grpSpPr>
      <p:pic>
        <p:nvPicPr>
          <p:cNvPr id="1445" name="Google Shape;1445;p107"/>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446" name="Google Shape;1446;p10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8" name="Google Shape;1448;p1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49" name="Google Shape;1449;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50" name="Google Shape;1450;p1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1" name="Google Shape;1451;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Icebreaker: Where in the World 1">
  <p:cSld name="CUSTOM_2_3_1_1_1_1_1_2_1_2_1_1_1_1_1_4">
    <p:spTree>
      <p:nvGrpSpPr>
        <p:cNvPr id="1452" name="Shape 1452"/>
        <p:cNvGrpSpPr/>
        <p:nvPr/>
      </p:nvGrpSpPr>
      <p:grpSpPr>
        <a:xfrm>
          <a:off x="0" y="0"/>
          <a:ext cx="0" cy="0"/>
          <a:chOff x="0" y="0"/>
          <a:chExt cx="0" cy="0"/>
        </a:xfrm>
      </p:grpSpPr>
      <p:pic>
        <p:nvPicPr>
          <p:cNvPr id="1453" name="Google Shape;1453;p10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54" name="Google Shape;1454;p10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5" name="Google Shape;1455;p10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56" name="Google Shape;1456;p10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7" name="Google Shape;1457;p10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9" name="Google Shape;1459;p10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60" name="Google Shape;1460;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1" name="Google Shape;1461;p108"/>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462" name="Google Shape;1462;p108"/>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63" name="Google Shape;1463;p108"/>
          <p:cNvPicPr preferRelativeResize="0"/>
          <p:nvPr/>
        </p:nvPicPr>
        <p:blipFill>
          <a:blip r:embed="rId4">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Icebreaker: Where in the World 2">
  <p:cSld name="CUSTOM_2_3_1_1_1_1_1_2_1_2_1_1_1_1_1_4_2">
    <p:spTree>
      <p:nvGrpSpPr>
        <p:cNvPr id="1464" name="Shape 1464"/>
        <p:cNvGrpSpPr/>
        <p:nvPr/>
      </p:nvGrpSpPr>
      <p:grpSpPr>
        <a:xfrm>
          <a:off x="0" y="0"/>
          <a:ext cx="0" cy="0"/>
          <a:chOff x="0" y="0"/>
          <a:chExt cx="0" cy="0"/>
        </a:xfrm>
      </p:grpSpPr>
      <p:pic>
        <p:nvPicPr>
          <p:cNvPr id="1465" name="Google Shape;1465;p109"/>
          <p:cNvPicPr preferRelativeResize="0"/>
          <p:nvPr/>
        </p:nvPicPr>
        <p:blipFill>
          <a:blip r:embed="rId2">
            <a:alphaModFix/>
          </a:blip>
          <a:stretch>
            <a:fillRect/>
          </a:stretch>
        </p:blipFill>
        <p:spPr>
          <a:xfrm>
            <a:off x="8062160" y="3975150"/>
            <a:ext cx="548640" cy="725893"/>
          </a:xfrm>
          <a:prstGeom prst="rect">
            <a:avLst/>
          </a:prstGeom>
          <a:noFill/>
          <a:ln>
            <a:noFill/>
          </a:ln>
        </p:spPr>
      </p:pic>
      <p:sp>
        <p:nvSpPr>
          <p:cNvPr id="1466" name="Google Shape;146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67" name="Google Shape;1467;p1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68" name="Google Shape;1468;p109"/>
          <p:cNvPicPr preferRelativeResize="0"/>
          <p:nvPr/>
        </p:nvPicPr>
        <p:blipFill>
          <a:blip r:embed="rId3">
            <a:alphaModFix/>
          </a:blip>
          <a:stretch>
            <a:fillRect/>
          </a:stretch>
        </p:blipFill>
        <p:spPr>
          <a:xfrm>
            <a:off x="152400" y="152400"/>
            <a:ext cx="8839200" cy="4594543"/>
          </a:xfrm>
          <a:prstGeom prst="rect">
            <a:avLst/>
          </a:prstGeom>
          <a:noFill/>
          <a:ln>
            <a:noFill/>
          </a:ln>
        </p:spPr>
      </p:pic>
      <p:cxnSp>
        <p:nvCxnSpPr>
          <p:cNvPr id="1469" name="Google Shape;1469;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7. Question for Students to Answer">
  <p:cSld name="CUSTOM_17_2_1_2_3">
    <p:spTree>
      <p:nvGrpSpPr>
        <p:cNvPr id="1470" name="Shape 1470"/>
        <p:cNvGrpSpPr/>
        <p:nvPr/>
      </p:nvGrpSpPr>
      <p:grpSpPr>
        <a:xfrm>
          <a:off x="0" y="0"/>
          <a:ext cx="0" cy="0"/>
          <a:chOff x="0" y="0"/>
          <a:chExt cx="0" cy="0"/>
        </a:xfrm>
      </p:grpSpPr>
      <p:pic>
        <p:nvPicPr>
          <p:cNvPr id="1471" name="Google Shape;1471;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72" name="Google Shape;1472;p110"/>
          <p:cNvSpPr/>
          <p:nvPr/>
        </p:nvSpPr>
        <p:spPr>
          <a:xfrm>
            <a:off x="283500" y="274875"/>
            <a:ext cx="8595300" cy="4593600"/>
          </a:xfrm>
          <a:prstGeom prst="rect">
            <a:avLst/>
          </a:prstGeom>
          <a:solidFill>
            <a:srgbClr val="00C8E9">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3" name="Google Shape;1473;p110"/>
          <p:cNvPicPr preferRelativeResize="0"/>
          <p:nvPr/>
        </p:nvPicPr>
        <p:blipFill>
          <a:blip r:embed="rId3">
            <a:alphaModFix/>
          </a:blip>
          <a:stretch>
            <a:fillRect/>
          </a:stretch>
        </p:blipFill>
        <p:spPr>
          <a:xfrm>
            <a:off x="3401675" y="274875"/>
            <a:ext cx="2340650" cy="2340650"/>
          </a:xfrm>
          <a:prstGeom prst="rect">
            <a:avLst/>
          </a:prstGeom>
          <a:noFill/>
          <a:ln>
            <a:noFill/>
          </a:ln>
        </p:spPr>
      </p:pic>
      <p:sp>
        <p:nvSpPr>
          <p:cNvPr id="1474" name="Google Shape;1474;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5" name="Google Shape;1475;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110"/>
          <p:cNvSpPr txBox="1"/>
          <p:nvPr>
            <p:ph type="title"/>
          </p:nvPr>
        </p:nvSpPr>
        <p:spPr>
          <a:xfrm>
            <a:off x="283500" y="2317075"/>
            <a:ext cx="8595300" cy="255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1477" name="Shape 1477"/>
        <p:cNvGrpSpPr/>
        <p:nvPr/>
      </p:nvGrpSpPr>
      <p:grpSpPr>
        <a:xfrm>
          <a:off x="0" y="0"/>
          <a:ext cx="0" cy="0"/>
          <a:chOff x="0" y="0"/>
          <a:chExt cx="0" cy="0"/>
        </a:xfrm>
      </p:grpSpPr>
      <p:pic>
        <p:nvPicPr>
          <p:cNvPr id="1478" name="Google Shape;1478;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79" name="Google Shape;147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0" name="Google Shape;1480;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11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1482" name="Google Shape;1482;p111"/>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 Quote">
  <p:cSld name="CUSTOM_17_2_1_2_3_1_1">
    <p:spTree>
      <p:nvGrpSpPr>
        <p:cNvPr id="1483" name="Shape 1483"/>
        <p:cNvGrpSpPr/>
        <p:nvPr/>
      </p:nvGrpSpPr>
      <p:grpSpPr>
        <a:xfrm>
          <a:off x="0" y="0"/>
          <a:ext cx="0" cy="0"/>
          <a:chOff x="0" y="0"/>
          <a:chExt cx="0" cy="0"/>
        </a:xfrm>
      </p:grpSpPr>
      <p:sp>
        <p:nvSpPr>
          <p:cNvPr id="1484" name="Google Shape;1484;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5" name="Google Shape;1485;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86" name="Google Shape;1486;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87" name="Google Shape;1487;p11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1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2"/>
          <p:cNvSpPr txBox="1"/>
          <p:nvPr>
            <p:ph type="title"/>
          </p:nvPr>
        </p:nvSpPr>
        <p:spPr>
          <a:xfrm>
            <a:off x="-12300" y="274875"/>
            <a:ext cx="6797700" cy="45939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90" name="Google Shape;1490;p112"/>
          <p:cNvSpPr txBox="1"/>
          <p:nvPr>
            <p:ph idx="2" type="title"/>
          </p:nvPr>
        </p:nvSpPr>
        <p:spPr>
          <a:xfrm>
            <a:off x="6678025" y="2295200"/>
            <a:ext cx="2466000" cy="1067700"/>
          </a:xfrm>
          <a:prstGeom prst="rect">
            <a:avLst/>
          </a:prstGeom>
          <a:noFill/>
          <a:ln>
            <a:noFill/>
          </a:ln>
        </p:spPr>
        <p:txBody>
          <a:bodyPr anchorCtr="0" anchor="b" bIns="91425" lIns="0" spcFirstLastPara="1" rIns="731500" wrap="square" tIns="457200">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 Definition 1">
  <p:cSld name="CUSTOM_17_2_1_2_3_1_1_1">
    <p:spTree>
      <p:nvGrpSpPr>
        <p:cNvPr id="1491" name="Shape 1491"/>
        <p:cNvGrpSpPr/>
        <p:nvPr/>
      </p:nvGrpSpPr>
      <p:grpSpPr>
        <a:xfrm>
          <a:off x="0" y="0"/>
          <a:ext cx="0" cy="0"/>
          <a:chOff x="0" y="0"/>
          <a:chExt cx="0" cy="0"/>
        </a:xfrm>
      </p:grpSpPr>
      <p:sp>
        <p:nvSpPr>
          <p:cNvPr id="1492" name="Google Shape;149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93" name="Google Shape;1493;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94" name="Google Shape;1494;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95" name="Google Shape;1495;p113"/>
          <p:cNvSpPr txBox="1"/>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1496" name="Google Shape;1496;p11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3"/>
          <p:cNvSpPr txBox="1"/>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p>
            <a:pPr indent="0" lvl="0" marL="0" rtl="0" algn="l">
              <a:spcBef>
                <a:spcPts val="0"/>
              </a:spcBef>
              <a:spcAft>
                <a:spcPts val="0"/>
              </a:spcAft>
              <a:buNone/>
            </a:pPr>
            <a:r>
              <a:t/>
            </a:r>
            <a:endParaRPr sz="2400">
              <a:latin typeface="Oswald"/>
              <a:ea typeface="Oswald"/>
              <a:cs typeface="Oswald"/>
              <a:sym typeface="Oswald"/>
            </a:endParaRPr>
          </a:p>
        </p:txBody>
      </p:sp>
      <p:sp>
        <p:nvSpPr>
          <p:cNvPr id="1498" name="Google Shape;1498;p113"/>
          <p:cNvSpPr/>
          <p:nvPr/>
        </p:nvSpPr>
        <p:spPr>
          <a:xfrm flipH="1" rot="10800000">
            <a:off x="688800" y="692100"/>
            <a:ext cx="7766400" cy="3759300"/>
          </a:xfrm>
          <a:prstGeom prst="bracePair">
            <a:avLst/>
          </a:prstGeom>
          <a:noFill/>
          <a:ln cap="flat" cmpd="sng" w="76200">
            <a:solidFill>
              <a:srgbClr val="6CCC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501" name="Shape 1501"/>
        <p:cNvGrpSpPr/>
        <p:nvPr/>
      </p:nvGrpSpPr>
      <p:grpSpPr>
        <a:xfrm>
          <a:off x="0" y="0"/>
          <a:ext cx="0" cy="0"/>
          <a:chOff x="0" y="0"/>
          <a:chExt cx="0" cy="0"/>
        </a:xfrm>
      </p:grpSpPr>
      <p:pic>
        <p:nvPicPr>
          <p:cNvPr id="1502" name="Google Shape;1502;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03" name="Google Shape;1503;p1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505" name="Google Shape;1505;p1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506" name="Google Shape;1506;p1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07" name="Google Shape;1507;p1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1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1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10" name="Google Shape;1510;p11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511" name="Shape 1511"/>
        <p:cNvGrpSpPr/>
        <p:nvPr/>
      </p:nvGrpSpPr>
      <p:grpSpPr>
        <a:xfrm>
          <a:off x="0" y="0"/>
          <a:ext cx="0" cy="0"/>
          <a:chOff x="0" y="0"/>
          <a:chExt cx="0" cy="0"/>
        </a:xfrm>
      </p:grpSpPr>
      <p:pic>
        <p:nvPicPr>
          <p:cNvPr id="1512" name="Google Shape;1512;p1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13" name="Google Shape;1513;p1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515" name="Google Shape;1515;p1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16" name="Google Shape;1516;p1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7" name="Google Shape;1517;p1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1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19" name="Google Shape;1519;p1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520" name="Google Shape;1520;p1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521" name="Shape 1521"/>
        <p:cNvGrpSpPr/>
        <p:nvPr/>
      </p:nvGrpSpPr>
      <p:grpSpPr>
        <a:xfrm>
          <a:off x="0" y="0"/>
          <a:ext cx="0" cy="0"/>
          <a:chOff x="0" y="0"/>
          <a:chExt cx="0" cy="0"/>
        </a:xfrm>
      </p:grpSpPr>
      <p:pic>
        <p:nvPicPr>
          <p:cNvPr id="1522" name="Google Shape;1522;p1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23" name="Google Shape;1523;p1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525" name="Google Shape;1525;p1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26" name="Google Shape;1526;p1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1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1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29" name="Google Shape;1529;p1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530" name="Google Shape;1530;p1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531" name="Shape 1531"/>
        <p:cNvGrpSpPr/>
        <p:nvPr/>
      </p:nvGrpSpPr>
      <p:grpSpPr>
        <a:xfrm>
          <a:off x="0" y="0"/>
          <a:ext cx="0" cy="0"/>
          <a:chOff x="0" y="0"/>
          <a:chExt cx="0" cy="0"/>
        </a:xfrm>
      </p:grpSpPr>
      <p:pic>
        <p:nvPicPr>
          <p:cNvPr id="1532" name="Google Shape;1532;p1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33" name="Google Shape;1533;p1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4" name="Google Shape;1534;p1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535" name="Google Shape;1535;p1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536" name="Google Shape;1536;p1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537" name="Google Shape;1537;p1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1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9" name="Google Shape;1539;p1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40" name="Google Shape;1540;p11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600">
                <a:solidFill>
                  <a:srgbClr val="24292E"/>
                </a:solidFill>
                <a:latin typeface="Roboto"/>
                <a:ea typeface="Roboto"/>
                <a:cs typeface="Roboto"/>
                <a:sym typeface="Roboto"/>
              </a:rPr>
              <a:t>© 2021 Trilogy Education Services, a 2U, Inc. brand. All Rights Reserved.</a:t>
            </a:r>
            <a:endParaRPr sz="600">
              <a:solidFill>
                <a:srgbClr val="24292E"/>
              </a:solidFill>
              <a:latin typeface="Roboto"/>
              <a:ea typeface="Roboto"/>
              <a:cs typeface="Roboto"/>
              <a:sym typeface="Roboto"/>
            </a:endParaRPr>
          </a:p>
          <a:p>
            <a:pPr indent="0" lvl="0" marL="0" rtl="0" algn="l">
              <a:spcBef>
                <a:spcPts val="0"/>
              </a:spcBef>
              <a:spcAft>
                <a:spcPts val="0"/>
              </a:spcAft>
              <a:buNone/>
            </a:pPr>
            <a:r>
              <a:t/>
            </a:r>
            <a:endParaRPr sz="600">
              <a:solidFill>
                <a:schemeClr val="dk1"/>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541" name="Shape 1541"/>
        <p:cNvGrpSpPr/>
        <p:nvPr/>
      </p:nvGrpSpPr>
      <p:grpSpPr>
        <a:xfrm>
          <a:off x="0" y="0"/>
          <a:ext cx="0" cy="0"/>
          <a:chOff x="0" y="0"/>
          <a:chExt cx="0" cy="0"/>
        </a:xfrm>
      </p:grpSpPr>
      <p:pic>
        <p:nvPicPr>
          <p:cNvPr id="1542" name="Google Shape;1542;p1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43" name="Google Shape;1543;p1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4" name="Google Shape;1544;p11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45" name="Google Shape;1545;p11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546" name="Google Shape;1546;p11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11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11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49" name="Google Shape;1549;p11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550" name="Google Shape;1550;p119"/>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551" name="Shape 1551"/>
        <p:cNvGrpSpPr/>
        <p:nvPr/>
      </p:nvGrpSpPr>
      <p:grpSpPr>
        <a:xfrm>
          <a:off x="0" y="0"/>
          <a:ext cx="0" cy="0"/>
          <a:chOff x="0" y="0"/>
          <a:chExt cx="0" cy="0"/>
        </a:xfrm>
      </p:grpSpPr>
      <p:pic>
        <p:nvPicPr>
          <p:cNvPr id="1552" name="Google Shape;1552;p1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53" name="Google Shape;1553;p12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4" name="Google Shape;1554;p12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55" name="Google Shape;1555;p12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556" name="Google Shape;1556;p12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12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8" name="Google Shape;1558;p12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59" name="Google Shape;1559;p12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560" name="Google Shape;1560;p120"/>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561" name="Shape 1561"/>
        <p:cNvGrpSpPr/>
        <p:nvPr/>
      </p:nvGrpSpPr>
      <p:grpSpPr>
        <a:xfrm>
          <a:off x="0" y="0"/>
          <a:ext cx="0" cy="0"/>
          <a:chOff x="0" y="0"/>
          <a:chExt cx="0" cy="0"/>
        </a:xfrm>
      </p:grpSpPr>
      <p:pic>
        <p:nvPicPr>
          <p:cNvPr id="1562" name="Google Shape;1562;p1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3" name="Google Shape;1563;p12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64" name="Google Shape;1564;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65" name="Google Shape;1565;p1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566" name="Shape 1566"/>
        <p:cNvGrpSpPr/>
        <p:nvPr/>
      </p:nvGrpSpPr>
      <p:grpSpPr>
        <a:xfrm>
          <a:off x="0" y="0"/>
          <a:ext cx="0" cy="0"/>
          <a:chOff x="0" y="0"/>
          <a:chExt cx="0" cy="0"/>
        </a:xfrm>
      </p:grpSpPr>
      <p:pic>
        <p:nvPicPr>
          <p:cNvPr id="1567" name="Google Shape;1567;p1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8" name="Google Shape;1568;p12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69" name="Google Shape;1569;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70" name="Google Shape;1570;p1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rm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rm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rm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571" name="Shape 1571"/>
        <p:cNvGrpSpPr/>
        <p:nvPr/>
      </p:nvGrpSpPr>
      <p:grpSpPr>
        <a:xfrm>
          <a:off x="0" y="0"/>
          <a:ext cx="0" cy="0"/>
          <a:chOff x="0" y="0"/>
          <a:chExt cx="0" cy="0"/>
        </a:xfrm>
      </p:grpSpPr>
      <p:sp>
        <p:nvSpPr>
          <p:cNvPr id="1572" name="Google Shape;1572;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3" name="Google Shape;1573;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4" name="Google Shape;1574;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5" name="Google Shape;1575;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76" name="Google Shape;1576;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7" name="Google Shape;1577;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8" name="Google Shape;1578;p12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1579" name="Shape 1579"/>
        <p:cNvGrpSpPr/>
        <p:nvPr/>
      </p:nvGrpSpPr>
      <p:grpSpPr>
        <a:xfrm>
          <a:off x="0" y="0"/>
          <a:ext cx="0" cy="0"/>
          <a:chOff x="0" y="0"/>
          <a:chExt cx="0" cy="0"/>
        </a:xfrm>
      </p:grpSpPr>
      <p:pic>
        <p:nvPicPr>
          <p:cNvPr id="1580" name="Google Shape;1580;p124"/>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581" name="Google Shape;1581;p124"/>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2" name="Google Shape;1582;p124"/>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583" name="Google Shape;1583;p12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12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6" name="Google Shape;1586;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587" name="Google Shape;1587;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8" name="Google Shape;1588;p12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589" name="Shape 1589"/>
        <p:cNvGrpSpPr/>
        <p:nvPr/>
      </p:nvGrpSpPr>
      <p:grpSpPr>
        <a:xfrm>
          <a:off x="0" y="0"/>
          <a:ext cx="0" cy="0"/>
          <a:chOff x="0" y="0"/>
          <a:chExt cx="0" cy="0"/>
        </a:xfrm>
      </p:grpSpPr>
      <p:pic>
        <p:nvPicPr>
          <p:cNvPr id="1590" name="Google Shape;1590;p1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1" name="Google Shape;1591;p12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2" name="Google Shape;1592;p125"/>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593" name="Google Shape;1593;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4" name="Google Shape;1594;p1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595" name="Shape 1595"/>
        <p:cNvGrpSpPr/>
        <p:nvPr/>
      </p:nvGrpSpPr>
      <p:grpSpPr>
        <a:xfrm>
          <a:off x="0" y="0"/>
          <a:ext cx="0" cy="0"/>
          <a:chOff x="0" y="0"/>
          <a:chExt cx="0" cy="0"/>
        </a:xfrm>
      </p:grpSpPr>
      <p:pic>
        <p:nvPicPr>
          <p:cNvPr id="1596" name="Google Shape;1596;p1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97" name="Google Shape;1597;p1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00" name="Google Shape;1600;p12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601" name="Google Shape;1601;p1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2" name="Google Shape;1602;p12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603" name="Google Shape;1603;p12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604" name="Shape 1604"/>
        <p:cNvGrpSpPr/>
        <p:nvPr/>
      </p:nvGrpSpPr>
      <p:grpSpPr>
        <a:xfrm>
          <a:off x="0" y="0"/>
          <a:ext cx="0" cy="0"/>
          <a:chOff x="0" y="0"/>
          <a:chExt cx="0" cy="0"/>
        </a:xfrm>
      </p:grpSpPr>
      <p:pic>
        <p:nvPicPr>
          <p:cNvPr id="1605" name="Google Shape;1605;p1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06" name="Google Shape;1606;p1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7" name="Google Shape;1607;p1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08" name="Google Shape;1608;p12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9" name="Google Shape;1609;p1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 name="Google Shape;1610;p12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611" name="Google Shape;1611;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12" name="Google Shape;1612;p1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13" name="Google Shape;1613;p1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12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615" name="Shape 1615"/>
        <p:cNvGrpSpPr/>
        <p:nvPr/>
      </p:nvGrpSpPr>
      <p:grpSpPr>
        <a:xfrm>
          <a:off x="0" y="0"/>
          <a:ext cx="0" cy="0"/>
          <a:chOff x="0" y="0"/>
          <a:chExt cx="0" cy="0"/>
        </a:xfrm>
      </p:grpSpPr>
      <p:pic>
        <p:nvPicPr>
          <p:cNvPr id="1616" name="Google Shape;1616;p12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617" name="Google Shape;1617;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8" name="Google Shape;1618;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9" name="Google Shape;1619;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1" name="Google Shape;1621;p12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622" name="Google Shape;1622;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3" name="Google Shape;1623;p12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1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625" name="Shape 1625"/>
        <p:cNvGrpSpPr/>
        <p:nvPr/>
      </p:nvGrpSpPr>
      <p:grpSpPr>
        <a:xfrm>
          <a:off x="0" y="0"/>
          <a:ext cx="0" cy="0"/>
          <a:chOff x="0" y="0"/>
          <a:chExt cx="0" cy="0"/>
        </a:xfrm>
      </p:grpSpPr>
      <p:pic>
        <p:nvPicPr>
          <p:cNvPr id="1626" name="Google Shape;1626;p1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7" name="Google Shape;1627;p1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8" name="Google Shape;1628;p12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29" name="Google Shape;1629;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30" name="Google Shape;1630;p12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1" name="Google Shape;1631;p12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2" name="Google Shape;1632;p1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33" name="Google Shape;1633;p1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4" name="Google Shape;1634;p12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635" name="Shape 1635"/>
        <p:cNvGrpSpPr/>
        <p:nvPr/>
      </p:nvGrpSpPr>
      <p:grpSpPr>
        <a:xfrm>
          <a:off x="0" y="0"/>
          <a:ext cx="0" cy="0"/>
          <a:chOff x="0" y="0"/>
          <a:chExt cx="0" cy="0"/>
        </a:xfrm>
      </p:grpSpPr>
      <p:sp>
        <p:nvSpPr>
          <p:cNvPr id="1636" name="Google Shape;1636;p13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8" name="Google Shape;1638;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9" name="Google Shape;1639;p1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0" name="Google Shape;1640;p13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1" name="Google Shape;1641;p13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2" name="Google Shape;1642;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3" name="Google Shape;1643;p1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4" name="Google Shape;1644;p13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45" name="Shape 1645"/>
        <p:cNvGrpSpPr/>
        <p:nvPr/>
      </p:nvGrpSpPr>
      <p:grpSpPr>
        <a:xfrm>
          <a:off x="0" y="0"/>
          <a:ext cx="0" cy="0"/>
          <a:chOff x="0" y="0"/>
          <a:chExt cx="0" cy="0"/>
        </a:xfrm>
      </p:grpSpPr>
      <p:pic>
        <p:nvPicPr>
          <p:cNvPr id="1646" name="Google Shape;1646;p13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47" name="Google Shape;1647;p13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8" name="Google Shape;1648;p131"/>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649" name="Google Shape;1649;p13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0" name="Google Shape;1650;p13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651" name="Google Shape;1651;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2" name="Google Shape;1652;p13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3" name="Google Shape;1653;p13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54" name="Google Shape;1654;p1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13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656" name="Shape 1656"/>
        <p:cNvGrpSpPr/>
        <p:nvPr/>
      </p:nvGrpSpPr>
      <p:grpSpPr>
        <a:xfrm>
          <a:off x="0" y="0"/>
          <a:ext cx="0" cy="0"/>
          <a:chOff x="0" y="0"/>
          <a:chExt cx="0" cy="0"/>
        </a:xfrm>
      </p:grpSpPr>
      <p:sp>
        <p:nvSpPr>
          <p:cNvPr id="1657" name="Google Shape;1657;p13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58" name="Google Shape;165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9" name="Google Shape;1659;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0" name="Google Shape;1660;p132"/>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61" name="Google Shape;1661;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1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3" name="Google Shape;1663;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64" name="Google Shape;1664;p13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5" name="Google Shape;1665;p13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1">
  <p:cSld name="CUSTOM_2_3_1_1_1_1_1_2_1_2_1_1_1_1_2_2_1_2_1">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2" name="Google Shape;62;p14"/>
          <p:cNvPicPr preferRelativeResize="0"/>
          <p:nvPr/>
        </p:nvPicPr>
        <p:blipFill rotWithShape="1">
          <a:blip r:embed="rId3">
            <a:alphaModFix/>
          </a:blip>
          <a:srcRect b="2498" l="0" r="0" t="2489"/>
          <a:stretch/>
        </p:blipFill>
        <p:spPr>
          <a:xfrm>
            <a:off x="274320" y="274881"/>
            <a:ext cx="8595360" cy="4593742"/>
          </a:xfrm>
          <a:prstGeom prst="rect">
            <a:avLst/>
          </a:prstGeom>
          <a:noFill/>
          <a:ln>
            <a:noFill/>
          </a:ln>
        </p:spPr>
      </p:pic>
      <p:sp>
        <p:nvSpPr>
          <p:cNvPr id="63" name="Google Shape;63;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64" name="Google Shape;64;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Netflix Data Boot Camp</a:t>
            </a:r>
            <a:endParaRPr sz="1800">
              <a:solidFill>
                <a:srgbClr val="FFFFFF"/>
              </a:solidFill>
              <a:latin typeface="Oswald"/>
              <a:ea typeface="Oswald"/>
              <a:cs typeface="Oswald"/>
              <a:sym typeface="Oswald"/>
            </a:endParaRPr>
          </a:p>
        </p:txBody>
      </p:sp>
      <p:cxnSp>
        <p:nvCxnSpPr>
          <p:cNvPr id="66" name="Google Shape;66;p14"/>
          <p:cNvCxnSpPr/>
          <p:nvPr/>
        </p:nvCxnSpPr>
        <p:spPr>
          <a:xfrm>
            <a:off x="702525" y="4157225"/>
            <a:ext cx="6873900" cy="0"/>
          </a:xfrm>
          <a:prstGeom prst="straightConnector1">
            <a:avLst/>
          </a:prstGeom>
          <a:noFill/>
          <a:ln cap="flat" cmpd="sng" w="9525">
            <a:solidFill>
              <a:srgbClr val="FFFFFF"/>
            </a:solidFill>
            <a:prstDash val="solid"/>
            <a:round/>
            <a:headEnd len="med" w="med" type="none"/>
            <a:tailEnd len="med" w="med" type="none"/>
          </a:ln>
        </p:spPr>
      </p:cxnSp>
      <p:pic>
        <p:nvPicPr>
          <p:cNvPr id="67" name="Google Shape;67;p14"/>
          <p:cNvPicPr preferRelativeResize="0"/>
          <p:nvPr/>
        </p:nvPicPr>
        <p:blipFill>
          <a:blip r:embed="rId4">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4"/>
          <p:cNvSpPr txBox="1"/>
          <p:nvPr>
            <p:ph type="title"/>
          </p:nvPr>
        </p:nvSpPr>
        <p:spPr>
          <a:xfrm>
            <a:off x="0" y="1216875"/>
            <a:ext cx="8869800" cy="1581900"/>
          </a:xfrm>
          <a:prstGeom prst="rect">
            <a:avLst/>
          </a:prstGeom>
        </p:spPr>
        <p:txBody>
          <a:bodyPr anchorCtr="0" anchor="ctr" bIns="0" lIns="640075" spcFirstLastPara="1" rIns="91425" wrap="square" tIns="0">
            <a:normAutofit/>
          </a:bodyPr>
          <a:lstStyle>
            <a:lvl1pPr lvl="0" rtl="0" algn="ctr">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9" name="Google Shape;69;p14"/>
          <p:cNvSpPr txBox="1"/>
          <p:nvPr>
            <p:ph idx="2" type="title"/>
          </p:nvPr>
        </p:nvSpPr>
        <p:spPr>
          <a:xfrm>
            <a:off x="3254000" y="4157175"/>
            <a:ext cx="4373700" cy="434400"/>
          </a:xfrm>
          <a:prstGeom prst="rect">
            <a:avLst/>
          </a:prstGeom>
        </p:spPr>
        <p:txBody>
          <a:bodyPr anchorCtr="0" anchor="ctr" bIns="0" lIns="640075" spcFirstLastPara="1" rIns="91425" wrap="square" tIns="0">
            <a:norm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70" name="Google Shape;70;p14"/>
          <p:cNvPicPr preferRelativeResize="0"/>
          <p:nvPr/>
        </p:nvPicPr>
        <p:blipFill rotWithShape="1">
          <a:blip r:embed="rId5">
            <a:alphaModFix/>
          </a:blip>
          <a:srcRect b="0" l="0" r="0" t="0"/>
          <a:stretch/>
        </p:blipFill>
        <p:spPr>
          <a:xfrm>
            <a:off x="678010" y="1193200"/>
            <a:ext cx="2286000" cy="1691640"/>
          </a:xfrm>
          <a:prstGeom prst="rect">
            <a:avLst/>
          </a:prstGeom>
          <a:noFill/>
          <a:ln>
            <a:noFill/>
          </a:ln>
        </p:spPr>
      </p:pic>
    </p:spTree>
  </p:cSld>
  <p:clrMapOvr>
    <a:masterClrMapping/>
  </p:clrMapOvr>
  <p:extLst>
    <p:ext uri="{DCECCB84-F9BA-43D5-87BE-67443E8EF086}">
      <p15:sldGuideLst>
        <p15:guide id="1" pos="1212">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666" name="Shape 1666"/>
        <p:cNvGrpSpPr/>
        <p:nvPr/>
      </p:nvGrpSpPr>
      <p:grpSpPr>
        <a:xfrm>
          <a:off x="0" y="0"/>
          <a:ext cx="0" cy="0"/>
          <a:chOff x="0" y="0"/>
          <a:chExt cx="0" cy="0"/>
        </a:xfrm>
      </p:grpSpPr>
      <p:sp>
        <p:nvSpPr>
          <p:cNvPr id="1667" name="Google Shape;1667;p1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9" name="Google Shape;1669;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0" name="Google Shape;1670;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1" name="Google Shape;1671;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2" name="Google Shape;1672;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3" name="Google Shape;1673;p1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74" name="Google Shape;1674;p133"/>
          <p:cNvGrpSpPr/>
          <p:nvPr/>
        </p:nvGrpSpPr>
        <p:grpSpPr>
          <a:xfrm>
            <a:off x="457200" y="1378813"/>
            <a:ext cx="776889" cy="621300"/>
            <a:chOff x="457200" y="1378813"/>
            <a:chExt cx="776889" cy="621300"/>
          </a:xfrm>
        </p:grpSpPr>
        <p:sp>
          <p:nvSpPr>
            <p:cNvPr id="1675" name="Google Shape;1675;p13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76" name="Google Shape;1676;p13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133"/>
          <p:cNvGrpSpPr/>
          <p:nvPr/>
        </p:nvGrpSpPr>
        <p:grpSpPr>
          <a:xfrm>
            <a:off x="457200" y="2228725"/>
            <a:ext cx="776889" cy="621300"/>
            <a:chOff x="457200" y="1378813"/>
            <a:chExt cx="776889" cy="621300"/>
          </a:xfrm>
        </p:grpSpPr>
        <p:sp>
          <p:nvSpPr>
            <p:cNvPr id="1678" name="Google Shape;1678;p13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79" name="Google Shape;1679;p13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133"/>
          <p:cNvGrpSpPr/>
          <p:nvPr/>
        </p:nvGrpSpPr>
        <p:grpSpPr>
          <a:xfrm>
            <a:off x="457200" y="3073850"/>
            <a:ext cx="776889" cy="621300"/>
            <a:chOff x="457200" y="1378813"/>
            <a:chExt cx="776889" cy="621300"/>
          </a:xfrm>
        </p:grpSpPr>
        <p:sp>
          <p:nvSpPr>
            <p:cNvPr id="1681" name="Google Shape;1681;p13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82" name="Google Shape;1682;p13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33"/>
          <p:cNvGrpSpPr/>
          <p:nvPr/>
        </p:nvGrpSpPr>
        <p:grpSpPr>
          <a:xfrm>
            <a:off x="457200" y="3923750"/>
            <a:ext cx="776889" cy="621300"/>
            <a:chOff x="457200" y="1378813"/>
            <a:chExt cx="776889" cy="621300"/>
          </a:xfrm>
        </p:grpSpPr>
        <p:sp>
          <p:nvSpPr>
            <p:cNvPr id="1684" name="Google Shape;1684;p13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85" name="Google Shape;1685;p13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133"/>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1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3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1" name="Google Shape;1691;p13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2" name="Google Shape;1692;p13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1693" name="Shape 1693"/>
        <p:cNvGrpSpPr/>
        <p:nvPr/>
      </p:nvGrpSpPr>
      <p:grpSpPr>
        <a:xfrm>
          <a:off x="0" y="0"/>
          <a:ext cx="0" cy="0"/>
          <a:chOff x="0" y="0"/>
          <a:chExt cx="0" cy="0"/>
        </a:xfrm>
      </p:grpSpPr>
      <p:sp>
        <p:nvSpPr>
          <p:cNvPr id="1694" name="Google Shape;1694;p1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6" name="Google Shape;1696;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7" name="Google Shape;1697;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8" name="Google Shape;1698;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9" name="Google Shape;1699;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0" name="Google Shape;1700;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01" name="Google Shape;1701;p134"/>
          <p:cNvGrpSpPr/>
          <p:nvPr/>
        </p:nvGrpSpPr>
        <p:grpSpPr>
          <a:xfrm>
            <a:off x="457200" y="1300225"/>
            <a:ext cx="776889" cy="621300"/>
            <a:chOff x="457200" y="1378813"/>
            <a:chExt cx="776889" cy="621300"/>
          </a:xfrm>
        </p:grpSpPr>
        <p:sp>
          <p:nvSpPr>
            <p:cNvPr id="1702" name="Google Shape;1702;p13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03" name="Google Shape;1703;p13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134"/>
          <p:cNvGrpSpPr/>
          <p:nvPr/>
        </p:nvGrpSpPr>
        <p:grpSpPr>
          <a:xfrm>
            <a:off x="457200" y="2000125"/>
            <a:ext cx="776889" cy="621300"/>
            <a:chOff x="457200" y="1378813"/>
            <a:chExt cx="776889" cy="621300"/>
          </a:xfrm>
        </p:grpSpPr>
        <p:sp>
          <p:nvSpPr>
            <p:cNvPr id="1705" name="Google Shape;1705;p13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06" name="Google Shape;1706;p13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134"/>
          <p:cNvGrpSpPr/>
          <p:nvPr/>
        </p:nvGrpSpPr>
        <p:grpSpPr>
          <a:xfrm>
            <a:off x="457200" y="2692850"/>
            <a:ext cx="776889" cy="621300"/>
            <a:chOff x="457200" y="1378813"/>
            <a:chExt cx="776889" cy="621300"/>
          </a:xfrm>
        </p:grpSpPr>
        <p:sp>
          <p:nvSpPr>
            <p:cNvPr id="1708" name="Google Shape;1708;p13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09" name="Google Shape;1709;p13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134"/>
          <p:cNvGrpSpPr/>
          <p:nvPr/>
        </p:nvGrpSpPr>
        <p:grpSpPr>
          <a:xfrm>
            <a:off x="457200" y="3390350"/>
            <a:ext cx="776889" cy="621300"/>
            <a:chOff x="457200" y="1378813"/>
            <a:chExt cx="776889" cy="621300"/>
          </a:xfrm>
        </p:grpSpPr>
        <p:sp>
          <p:nvSpPr>
            <p:cNvPr id="1711" name="Google Shape;1711;p13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12" name="Google Shape;1712;p13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3" name="Google Shape;1713;p13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4" name="Google Shape;1714;p1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13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13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20" name="Google Shape;1720;p134"/>
          <p:cNvGrpSpPr/>
          <p:nvPr/>
        </p:nvGrpSpPr>
        <p:grpSpPr>
          <a:xfrm>
            <a:off x="469500" y="4083075"/>
            <a:ext cx="776889" cy="621300"/>
            <a:chOff x="457200" y="1378813"/>
            <a:chExt cx="776889" cy="621300"/>
          </a:xfrm>
        </p:grpSpPr>
        <p:sp>
          <p:nvSpPr>
            <p:cNvPr id="1721" name="Google Shape;1721;p13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22" name="Google Shape;1722;p13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1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1725" name="Shape 1725"/>
        <p:cNvGrpSpPr/>
        <p:nvPr/>
      </p:nvGrpSpPr>
      <p:grpSpPr>
        <a:xfrm>
          <a:off x="0" y="0"/>
          <a:ext cx="0" cy="0"/>
          <a:chOff x="0" y="0"/>
          <a:chExt cx="0" cy="0"/>
        </a:xfrm>
      </p:grpSpPr>
      <p:sp>
        <p:nvSpPr>
          <p:cNvPr id="1726" name="Google Shape;1726;p1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9" name="Google Shape;1729;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30" name="Google Shape;1730;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1" name="Google Shape;1731;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32" name="Google Shape;1732;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33" name="Google Shape;1733;p135"/>
          <p:cNvGrpSpPr/>
          <p:nvPr/>
        </p:nvGrpSpPr>
        <p:grpSpPr>
          <a:xfrm>
            <a:off x="457200" y="1237825"/>
            <a:ext cx="776900" cy="486300"/>
            <a:chOff x="457200" y="1466425"/>
            <a:chExt cx="776900" cy="486300"/>
          </a:xfrm>
        </p:grpSpPr>
        <p:sp>
          <p:nvSpPr>
            <p:cNvPr id="1734" name="Google Shape;1734;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5" name="Google Shape;1735;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13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1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8" name="Google Shape;1738;p135"/>
          <p:cNvGrpSpPr/>
          <p:nvPr/>
        </p:nvGrpSpPr>
        <p:grpSpPr>
          <a:xfrm>
            <a:off x="457200" y="1828900"/>
            <a:ext cx="776900" cy="486300"/>
            <a:chOff x="457200" y="1466425"/>
            <a:chExt cx="776900" cy="486300"/>
          </a:xfrm>
        </p:grpSpPr>
        <p:sp>
          <p:nvSpPr>
            <p:cNvPr id="1739" name="Google Shape;1739;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0" name="Google Shape;1740;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1" name="Google Shape;1741;p1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2" name="Google Shape;1742;p135"/>
          <p:cNvGrpSpPr/>
          <p:nvPr/>
        </p:nvGrpSpPr>
        <p:grpSpPr>
          <a:xfrm>
            <a:off x="457200" y="2419975"/>
            <a:ext cx="776900" cy="486300"/>
            <a:chOff x="457200" y="1466425"/>
            <a:chExt cx="776900" cy="486300"/>
          </a:xfrm>
        </p:grpSpPr>
        <p:sp>
          <p:nvSpPr>
            <p:cNvPr id="1743" name="Google Shape;1743;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4" name="Google Shape;1744;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5" name="Google Shape;1745;p1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6" name="Google Shape;1746;p135"/>
          <p:cNvGrpSpPr/>
          <p:nvPr/>
        </p:nvGrpSpPr>
        <p:grpSpPr>
          <a:xfrm>
            <a:off x="457200" y="3011050"/>
            <a:ext cx="776900" cy="486300"/>
            <a:chOff x="457200" y="1466425"/>
            <a:chExt cx="776900" cy="486300"/>
          </a:xfrm>
        </p:grpSpPr>
        <p:sp>
          <p:nvSpPr>
            <p:cNvPr id="1747" name="Google Shape;1747;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48" name="Google Shape;1748;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9" name="Google Shape;1749;p1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p135"/>
          <p:cNvGrpSpPr/>
          <p:nvPr/>
        </p:nvGrpSpPr>
        <p:grpSpPr>
          <a:xfrm>
            <a:off x="457200" y="3602137"/>
            <a:ext cx="776900" cy="486300"/>
            <a:chOff x="457200" y="1466425"/>
            <a:chExt cx="776900" cy="486300"/>
          </a:xfrm>
        </p:grpSpPr>
        <p:sp>
          <p:nvSpPr>
            <p:cNvPr id="1751" name="Google Shape;1751;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52" name="Google Shape;1752;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3" name="Google Shape;1753;p1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4" name="Google Shape;1754;p135"/>
          <p:cNvGrpSpPr/>
          <p:nvPr/>
        </p:nvGrpSpPr>
        <p:grpSpPr>
          <a:xfrm>
            <a:off x="457200" y="4193262"/>
            <a:ext cx="776900" cy="486300"/>
            <a:chOff x="457200" y="1466425"/>
            <a:chExt cx="776900" cy="486300"/>
          </a:xfrm>
        </p:grpSpPr>
        <p:sp>
          <p:nvSpPr>
            <p:cNvPr id="1755" name="Google Shape;1755;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756" name="Google Shape;1756;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7" name="Google Shape;1757;p13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13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1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13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13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1762" name="Shape 1762"/>
        <p:cNvGrpSpPr/>
        <p:nvPr/>
      </p:nvGrpSpPr>
      <p:grpSpPr>
        <a:xfrm>
          <a:off x="0" y="0"/>
          <a:ext cx="0" cy="0"/>
          <a:chOff x="0" y="0"/>
          <a:chExt cx="0" cy="0"/>
        </a:xfrm>
      </p:grpSpPr>
      <p:sp>
        <p:nvSpPr>
          <p:cNvPr id="1763" name="Google Shape;1763;p13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5" name="Google Shape;1765;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6" name="Google Shape;1766;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67" name="Google Shape;1767;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68" name="Google Shape;1768;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69" name="Google Shape;1769;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70" name="Google Shape;1770;p136"/>
          <p:cNvGrpSpPr/>
          <p:nvPr/>
        </p:nvGrpSpPr>
        <p:grpSpPr>
          <a:xfrm>
            <a:off x="457200" y="1237825"/>
            <a:ext cx="776900" cy="486300"/>
            <a:chOff x="457200" y="1466425"/>
            <a:chExt cx="776900" cy="486300"/>
          </a:xfrm>
        </p:grpSpPr>
        <p:sp>
          <p:nvSpPr>
            <p:cNvPr id="1771" name="Google Shape;1771;p1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72" name="Google Shape;1772;p1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13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13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5" name="Google Shape;1775;p136"/>
          <p:cNvGrpSpPr/>
          <p:nvPr/>
        </p:nvGrpSpPr>
        <p:grpSpPr>
          <a:xfrm>
            <a:off x="457200" y="1828900"/>
            <a:ext cx="776900" cy="486300"/>
            <a:chOff x="457200" y="1466425"/>
            <a:chExt cx="776900" cy="486300"/>
          </a:xfrm>
        </p:grpSpPr>
        <p:sp>
          <p:nvSpPr>
            <p:cNvPr id="1776" name="Google Shape;1776;p1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77" name="Google Shape;1777;p1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8" name="Google Shape;1778;p13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136"/>
          <p:cNvGrpSpPr/>
          <p:nvPr/>
        </p:nvGrpSpPr>
        <p:grpSpPr>
          <a:xfrm>
            <a:off x="457200" y="2419975"/>
            <a:ext cx="776900" cy="486300"/>
            <a:chOff x="457200" y="1466425"/>
            <a:chExt cx="776900" cy="486300"/>
          </a:xfrm>
        </p:grpSpPr>
        <p:sp>
          <p:nvSpPr>
            <p:cNvPr id="1780" name="Google Shape;1780;p1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81" name="Google Shape;1781;p1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13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3" name="Google Shape;1783;p136"/>
          <p:cNvGrpSpPr/>
          <p:nvPr/>
        </p:nvGrpSpPr>
        <p:grpSpPr>
          <a:xfrm>
            <a:off x="457200" y="3011050"/>
            <a:ext cx="776900" cy="486300"/>
            <a:chOff x="457200" y="1466425"/>
            <a:chExt cx="776900" cy="486300"/>
          </a:xfrm>
        </p:grpSpPr>
        <p:sp>
          <p:nvSpPr>
            <p:cNvPr id="1784" name="Google Shape;1784;p1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85" name="Google Shape;1785;p1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p13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7" name="Google Shape;1787;p136"/>
          <p:cNvGrpSpPr/>
          <p:nvPr/>
        </p:nvGrpSpPr>
        <p:grpSpPr>
          <a:xfrm>
            <a:off x="457200" y="3602137"/>
            <a:ext cx="776900" cy="486300"/>
            <a:chOff x="457200" y="1466425"/>
            <a:chExt cx="776900" cy="486300"/>
          </a:xfrm>
        </p:grpSpPr>
        <p:sp>
          <p:nvSpPr>
            <p:cNvPr id="1788" name="Google Shape;1788;p1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89" name="Google Shape;1789;p1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0" name="Google Shape;1790;p13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1" name="Google Shape;1791;p136"/>
          <p:cNvGrpSpPr/>
          <p:nvPr/>
        </p:nvGrpSpPr>
        <p:grpSpPr>
          <a:xfrm>
            <a:off x="457200" y="4193262"/>
            <a:ext cx="776900" cy="486300"/>
            <a:chOff x="457200" y="1466425"/>
            <a:chExt cx="776900" cy="486300"/>
          </a:xfrm>
        </p:grpSpPr>
        <p:sp>
          <p:nvSpPr>
            <p:cNvPr id="1792" name="Google Shape;1792;p1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793" name="Google Shape;1793;p1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13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5" name="Google Shape;1795;p13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13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7" name="Google Shape;1797;p13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8" name="Google Shape;1798;p13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1799" name="Shape 1799"/>
        <p:cNvGrpSpPr/>
        <p:nvPr/>
      </p:nvGrpSpPr>
      <p:grpSpPr>
        <a:xfrm>
          <a:off x="0" y="0"/>
          <a:ext cx="0" cy="0"/>
          <a:chOff x="0" y="0"/>
          <a:chExt cx="0" cy="0"/>
        </a:xfrm>
      </p:grpSpPr>
      <p:sp>
        <p:nvSpPr>
          <p:cNvPr id="1800" name="Google Shape;1800;p13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3" name="Google Shape;1803;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4" name="Google Shape;1804;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5" name="Google Shape;1805;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6" name="Google Shape;1806;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7" name="Google Shape;1807;p137"/>
          <p:cNvGrpSpPr/>
          <p:nvPr/>
        </p:nvGrpSpPr>
        <p:grpSpPr>
          <a:xfrm>
            <a:off x="457222" y="1149803"/>
            <a:ext cx="713194" cy="446423"/>
            <a:chOff x="457200" y="1466425"/>
            <a:chExt cx="776900" cy="486300"/>
          </a:xfrm>
        </p:grpSpPr>
        <p:sp>
          <p:nvSpPr>
            <p:cNvPr id="1808" name="Google Shape;180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809" name="Google Shape;180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13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1" name="Google Shape;1811;p13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2" name="Google Shape;1812;p137"/>
          <p:cNvGrpSpPr/>
          <p:nvPr/>
        </p:nvGrpSpPr>
        <p:grpSpPr>
          <a:xfrm>
            <a:off x="457222" y="1672428"/>
            <a:ext cx="713194" cy="446423"/>
            <a:chOff x="457200" y="1466425"/>
            <a:chExt cx="776900" cy="486300"/>
          </a:xfrm>
        </p:grpSpPr>
        <p:sp>
          <p:nvSpPr>
            <p:cNvPr id="1813" name="Google Shape;1813;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814" name="Google Shape;1814;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5" name="Google Shape;1815;p13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13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137"/>
          <p:cNvGrpSpPr/>
          <p:nvPr/>
        </p:nvGrpSpPr>
        <p:grpSpPr>
          <a:xfrm>
            <a:off x="457197" y="2195578"/>
            <a:ext cx="713194" cy="446423"/>
            <a:chOff x="457200" y="1466425"/>
            <a:chExt cx="776900" cy="486300"/>
          </a:xfrm>
        </p:grpSpPr>
        <p:sp>
          <p:nvSpPr>
            <p:cNvPr id="1818" name="Google Shape;181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819" name="Google Shape;181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13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1" name="Google Shape;1821;p13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2" name="Google Shape;1822;p137"/>
          <p:cNvGrpSpPr/>
          <p:nvPr/>
        </p:nvGrpSpPr>
        <p:grpSpPr>
          <a:xfrm>
            <a:off x="457197" y="2718203"/>
            <a:ext cx="713194" cy="446423"/>
            <a:chOff x="457200" y="1466425"/>
            <a:chExt cx="776900" cy="486300"/>
          </a:xfrm>
        </p:grpSpPr>
        <p:sp>
          <p:nvSpPr>
            <p:cNvPr id="1823" name="Google Shape;1823;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824" name="Google Shape;1824;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5" name="Google Shape;1825;p13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6" name="Google Shape;1826;p13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7" name="Google Shape;1827;p137"/>
          <p:cNvGrpSpPr/>
          <p:nvPr/>
        </p:nvGrpSpPr>
        <p:grpSpPr>
          <a:xfrm>
            <a:off x="457222" y="3240828"/>
            <a:ext cx="713194" cy="446423"/>
            <a:chOff x="457200" y="1466425"/>
            <a:chExt cx="776900" cy="486300"/>
          </a:xfrm>
        </p:grpSpPr>
        <p:sp>
          <p:nvSpPr>
            <p:cNvPr id="1828" name="Google Shape;182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829" name="Google Shape;182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13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1" name="Google Shape;1831;p13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2" name="Google Shape;1832;p137"/>
          <p:cNvGrpSpPr/>
          <p:nvPr/>
        </p:nvGrpSpPr>
        <p:grpSpPr>
          <a:xfrm>
            <a:off x="457222" y="3763453"/>
            <a:ext cx="713194" cy="446423"/>
            <a:chOff x="457200" y="1466425"/>
            <a:chExt cx="776900" cy="486300"/>
          </a:xfrm>
        </p:grpSpPr>
        <p:sp>
          <p:nvSpPr>
            <p:cNvPr id="1833" name="Google Shape;1833;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834" name="Google Shape;1834;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13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13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137"/>
          <p:cNvGrpSpPr/>
          <p:nvPr/>
        </p:nvGrpSpPr>
        <p:grpSpPr>
          <a:xfrm>
            <a:off x="457222" y="4311603"/>
            <a:ext cx="713194" cy="446423"/>
            <a:chOff x="457200" y="1466425"/>
            <a:chExt cx="776900" cy="486300"/>
          </a:xfrm>
        </p:grpSpPr>
        <p:sp>
          <p:nvSpPr>
            <p:cNvPr id="1838" name="Google Shape;183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839" name="Google Shape;183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13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1841" name="Shape 1841"/>
        <p:cNvGrpSpPr/>
        <p:nvPr/>
      </p:nvGrpSpPr>
      <p:grpSpPr>
        <a:xfrm>
          <a:off x="0" y="0"/>
          <a:ext cx="0" cy="0"/>
          <a:chOff x="0" y="0"/>
          <a:chExt cx="0" cy="0"/>
        </a:xfrm>
      </p:grpSpPr>
      <p:sp>
        <p:nvSpPr>
          <p:cNvPr id="1842" name="Google Shape;1842;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3" name="Google Shape;1843;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4" name="Google Shape;1844;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45" name="Google Shape;1845;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46" name="Google Shape;1846;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47" name="Google Shape;1847;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8" name="Google Shape;1848;p1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9" name="Google Shape;1849;p138"/>
          <p:cNvGrpSpPr/>
          <p:nvPr/>
        </p:nvGrpSpPr>
        <p:grpSpPr>
          <a:xfrm>
            <a:off x="457427" y="3873038"/>
            <a:ext cx="602564" cy="377174"/>
            <a:chOff x="457200" y="1466425"/>
            <a:chExt cx="776900" cy="486300"/>
          </a:xfrm>
        </p:grpSpPr>
        <p:sp>
          <p:nvSpPr>
            <p:cNvPr id="1850" name="Google Shape;185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851" name="Google Shape;185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2" name="Google Shape;1852;p1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3" name="Google Shape;1853;p1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4" name="Google Shape;1854;p138"/>
          <p:cNvGrpSpPr/>
          <p:nvPr/>
        </p:nvGrpSpPr>
        <p:grpSpPr>
          <a:xfrm>
            <a:off x="457315" y="4311142"/>
            <a:ext cx="602564" cy="377174"/>
            <a:chOff x="457200" y="1466425"/>
            <a:chExt cx="776900" cy="486300"/>
          </a:xfrm>
        </p:grpSpPr>
        <p:sp>
          <p:nvSpPr>
            <p:cNvPr id="1855" name="Google Shape;185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856" name="Google Shape;185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7" name="Google Shape;1857;p1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1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9" name="Google Shape;1859;p138"/>
          <p:cNvGrpSpPr/>
          <p:nvPr/>
        </p:nvGrpSpPr>
        <p:grpSpPr>
          <a:xfrm>
            <a:off x="457377" y="2996663"/>
            <a:ext cx="602564" cy="377174"/>
            <a:chOff x="457200" y="1466425"/>
            <a:chExt cx="776900" cy="486300"/>
          </a:xfrm>
        </p:grpSpPr>
        <p:sp>
          <p:nvSpPr>
            <p:cNvPr id="1860" name="Google Shape;186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861" name="Google Shape;186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1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3" name="Google Shape;1863;p1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4" name="Google Shape;1864;p138"/>
          <p:cNvGrpSpPr/>
          <p:nvPr/>
        </p:nvGrpSpPr>
        <p:grpSpPr>
          <a:xfrm>
            <a:off x="457265" y="3434767"/>
            <a:ext cx="602564" cy="377174"/>
            <a:chOff x="457200" y="1466425"/>
            <a:chExt cx="776900" cy="486300"/>
          </a:xfrm>
        </p:grpSpPr>
        <p:sp>
          <p:nvSpPr>
            <p:cNvPr id="1865" name="Google Shape;186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866" name="Google Shape;186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7" name="Google Shape;1867;p1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1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9" name="Google Shape;1869;p138"/>
          <p:cNvGrpSpPr/>
          <p:nvPr/>
        </p:nvGrpSpPr>
        <p:grpSpPr>
          <a:xfrm>
            <a:off x="457402" y="2135288"/>
            <a:ext cx="602564" cy="377174"/>
            <a:chOff x="457200" y="1466425"/>
            <a:chExt cx="776900" cy="486300"/>
          </a:xfrm>
        </p:grpSpPr>
        <p:sp>
          <p:nvSpPr>
            <p:cNvPr id="1870" name="Google Shape;187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871" name="Google Shape;187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2" name="Google Shape;1872;p13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3" name="Google Shape;1873;p1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4" name="Google Shape;1874;p138"/>
          <p:cNvGrpSpPr/>
          <p:nvPr/>
        </p:nvGrpSpPr>
        <p:grpSpPr>
          <a:xfrm>
            <a:off x="457290" y="2573392"/>
            <a:ext cx="602564" cy="377174"/>
            <a:chOff x="457200" y="1466425"/>
            <a:chExt cx="776900" cy="486300"/>
          </a:xfrm>
        </p:grpSpPr>
        <p:sp>
          <p:nvSpPr>
            <p:cNvPr id="1875" name="Google Shape;187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876" name="Google Shape;187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7" name="Google Shape;1877;p13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8" name="Google Shape;1878;p1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9" name="Google Shape;1879;p138"/>
          <p:cNvGrpSpPr/>
          <p:nvPr/>
        </p:nvGrpSpPr>
        <p:grpSpPr>
          <a:xfrm>
            <a:off x="457352" y="1258913"/>
            <a:ext cx="602564" cy="377174"/>
            <a:chOff x="457200" y="1466425"/>
            <a:chExt cx="776900" cy="486300"/>
          </a:xfrm>
        </p:grpSpPr>
        <p:sp>
          <p:nvSpPr>
            <p:cNvPr id="1880" name="Google Shape;188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881" name="Google Shape;188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13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1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4" name="Google Shape;1884;p138"/>
          <p:cNvGrpSpPr/>
          <p:nvPr/>
        </p:nvGrpSpPr>
        <p:grpSpPr>
          <a:xfrm>
            <a:off x="457240" y="1697017"/>
            <a:ext cx="602564" cy="377174"/>
            <a:chOff x="457200" y="1466425"/>
            <a:chExt cx="776900" cy="486300"/>
          </a:xfrm>
        </p:grpSpPr>
        <p:sp>
          <p:nvSpPr>
            <p:cNvPr id="1885" name="Google Shape;188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886" name="Google Shape;188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13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1888" name="Shape 1888"/>
        <p:cNvGrpSpPr/>
        <p:nvPr/>
      </p:nvGrpSpPr>
      <p:grpSpPr>
        <a:xfrm>
          <a:off x="0" y="0"/>
          <a:ext cx="0" cy="0"/>
          <a:chOff x="0" y="0"/>
          <a:chExt cx="0" cy="0"/>
        </a:xfrm>
      </p:grpSpPr>
      <p:sp>
        <p:nvSpPr>
          <p:cNvPr id="1889" name="Google Shape;1889;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1" name="Google Shape;1891;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92" name="Google Shape;1892;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93" name="Google Shape;1893;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94" name="Google Shape;1894;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5" name="Google Shape;1895;p13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6" name="Google Shape;1896;p139"/>
          <p:cNvGrpSpPr/>
          <p:nvPr/>
        </p:nvGrpSpPr>
        <p:grpSpPr>
          <a:xfrm>
            <a:off x="457427" y="3873038"/>
            <a:ext cx="602564" cy="377174"/>
            <a:chOff x="457200" y="1466425"/>
            <a:chExt cx="776900" cy="486300"/>
          </a:xfrm>
        </p:grpSpPr>
        <p:sp>
          <p:nvSpPr>
            <p:cNvPr id="1897" name="Google Shape;1897;p1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898" name="Google Shape;1898;p1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9" name="Google Shape;1899;p13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13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1" name="Google Shape;1901;p139"/>
          <p:cNvGrpSpPr/>
          <p:nvPr/>
        </p:nvGrpSpPr>
        <p:grpSpPr>
          <a:xfrm>
            <a:off x="457315" y="4311142"/>
            <a:ext cx="602564" cy="377174"/>
            <a:chOff x="457200" y="1466425"/>
            <a:chExt cx="776900" cy="486300"/>
          </a:xfrm>
        </p:grpSpPr>
        <p:sp>
          <p:nvSpPr>
            <p:cNvPr id="1902" name="Google Shape;1902;p1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903" name="Google Shape;1903;p1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4" name="Google Shape;1904;p13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5" name="Google Shape;1905;p13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6" name="Google Shape;1906;p139"/>
          <p:cNvGrpSpPr/>
          <p:nvPr/>
        </p:nvGrpSpPr>
        <p:grpSpPr>
          <a:xfrm>
            <a:off x="457377" y="2996663"/>
            <a:ext cx="602564" cy="377174"/>
            <a:chOff x="457200" y="1466425"/>
            <a:chExt cx="776900" cy="486300"/>
          </a:xfrm>
        </p:grpSpPr>
        <p:sp>
          <p:nvSpPr>
            <p:cNvPr id="1907" name="Google Shape;1907;p1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908" name="Google Shape;1908;p1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9" name="Google Shape;1909;p13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13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1" name="Google Shape;1911;p139"/>
          <p:cNvGrpSpPr/>
          <p:nvPr/>
        </p:nvGrpSpPr>
        <p:grpSpPr>
          <a:xfrm>
            <a:off x="457265" y="3434767"/>
            <a:ext cx="602564" cy="377174"/>
            <a:chOff x="457200" y="1466425"/>
            <a:chExt cx="776900" cy="486300"/>
          </a:xfrm>
        </p:grpSpPr>
        <p:sp>
          <p:nvSpPr>
            <p:cNvPr id="1912" name="Google Shape;1912;p1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913" name="Google Shape;1913;p1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13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13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139"/>
          <p:cNvGrpSpPr/>
          <p:nvPr/>
        </p:nvGrpSpPr>
        <p:grpSpPr>
          <a:xfrm>
            <a:off x="457402" y="2135288"/>
            <a:ext cx="602564" cy="377174"/>
            <a:chOff x="457200" y="1466425"/>
            <a:chExt cx="776900" cy="486300"/>
          </a:xfrm>
        </p:grpSpPr>
        <p:sp>
          <p:nvSpPr>
            <p:cNvPr id="1917" name="Google Shape;1917;p1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918" name="Google Shape;1918;p1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13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0" name="Google Shape;1920;p13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1" name="Google Shape;1921;p139"/>
          <p:cNvGrpSpPr/>
          <p:nvPr/>
        </p:nvGrpSpPr>
        <p:grpSpPr>
          <a:xfrm>
            <a:off x="457290" y="2573392"/>
            <a:ext cx="602564" cy="377174"/>
            <a:chOff x="457200" y="1466425"/>
            <a:chExt cx="776900" cy="486300"/>
          </a:xfrm>
        </p:grpSpPr>
        <p:sp>
          <p:nvSpPr>
            <p:cNvPr id="1922" name="Google Shape;1922;p1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923" name="Google Shape;1923;p1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4" name="Google Shape;1924;p13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13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6" name="Google Shape;1926;p139"/>
          <p:cNvGrpSpPr/>
          <p:nvPr/>
        </p:nvGrpSpPr>
        <p:grpSpPr>
          <a:xfrm>
            <a:off x="457352" y="1258913"/>
            <a:ext cx="602564" cy="377174"/>
            <a:chOff x="457200" y="1466425"/>
            <a:chExt cx="776900" cy="486300"/>
          </a:xfrm>
        </p:grpSpPr>
        <p:sp>
          <p:nvSpPr>
            <p:cNvPr id="1927" name="Google Shape;1927;p1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928" name="Google Shape;1928;p1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9" name="Google Shape;1929;p13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0" name="Google Shape;1930;p13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1" name="Google Shape;1931;p139"/>
          <p:cNvGrpSpPr/>
          <p:nvPr/>
        </p:nvGrpSpPr>
        <p:grpSpPr>
          <a:xfrm>
            <a:off x="457240" y="1697017"/>
            <a:ext cx="602564" cy="377174"/>
            <a:chOff x="457200" y="1466425"/>
            <a:chExt cx="776900" cy="486300"/>
          </a:xfrm>
        </p:grpSpPr>
        <p:sp>
          <p:nvSpPr>
            <p:cNvPr id="1932" name="Google Shape;1932;p1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933" name="Google Shape;1933;p1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4" name="Google Shape;1934;p13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1935" name="Shape 1935"/>
        <p:cNvGrpSpPr/>
        <p:nvPr/>
      </p:nvGrpSpPr>
      <p:grpSpPr>
        <a:xfrm>
          <a:off x="0" y="0"/>
          <a:ext cx="0" cy="0"/>
          <a:chOff x="0" y="0"/>
          <a:chExt cx="0" cy="0"/>
        </a:xfrm>
      </p:grpSpPr>
      <p:sp>
        <p:nvSpPr>
          <p:cNvPr id="1936" name="Google Shape;1936;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7" name="Google Shape;1937;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8" name="Google Shape;1938;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9" name="Google Shape;1939;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0" name="Google Shape;1940;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1" name="Google Shape;1941;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42" name="Google Shape;1942;p140"/>
          <p:cNvGrpSpPr/>
          <p:nvPr/>
        </p:nvGrpSpPr>
        <p:grpSpPr>
          <a:xfrm>
            <a:off x="457181" y="1345103"/>
            <a:ext cx="533372" cy="533480"/>
            <a:chOff x="457200" y="1378813"/>
            <a:chExt cx="695400" cy="695450"/>
          </a:xfrm>
        </p:grpSpPr>
        <p:sp>
          <p:nvSpPr>
            <p:cNvPr id="1943" name="Google Shape;1943;p14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944" name="Google Shape;1944;p14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1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4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47" name="Google Shape;1947;p140"/>
          <p:cNvGrpSpPr/>
          <p:nvPr/>
        </p:nvGrpSpPr>
        <p:grpSpPr>
          <a:xfrm>
            <a:off x="3228956" y="1345103"/>
            <a:ext cx="533372" cy="533480"/>
            <a:chOff x="457200" y="1378813"/>
            <a:chExt cx="695400" cy="695450"/>
          </a:xfrm>
        </p:grpSpPr>
        <p:sp>
          <p:nvSpPr>
            <p:cNvPr id="1948" name="Google Shape;1948;p14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949" name="Google Shape;1949;p14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1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4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52" name="Google Shape;1952;p140"/>
          <p:cNvGrpSpPr/>
          <p:nvPr/>
        </p:nvGrpSpPr>
        <p:grpSpPr>
          <a:xfrm>
            <a:off x="6134081" y="1345853"/>
            <a:ext cx="533372" cy="533480"/>
            <a:chOff x="457200" y="1378813"/>
            <a:chExt cx="695400" cy="695450"/>
          </a:xfrm>
        </p:grpSpPr>
        <p:sp>
          <p:nvSpPr>
            <p:cNvPr id="1953" name="Google Shape;1953;p14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954" name="Google Shape;1954;p14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5" name="Google Shape;1955;p1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4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1957" name="Shape 1957"/>
        <p:cNvGrpSpPr/>
        <p:nvPr/>
      </p:nvGrpSpPr>
      <p:grpSpPr>
        <a:xfrm>
          <a:off x="0" y="0"/>
          <a:ext cx="0" cy="0"/>
          <a:chOff x="0" y="0"/>
          <a:chExt cx="0" cy="0"/>
        </a:xfrm>
      </p:grpSpPr>
      <p:pic>
        <p:nvPicPr>
          <p:cNvPr id="1958" name="Google Shape;1958;p14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959" name="Google Shape;1959;p14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1" name="Google Shape;1961;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62" name="Google Shape;1962;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63" name="Google Shape;1963;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64" name="Google Shape;1964;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65" name="Google Shape;1965;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66" name="Google Shape;1966;p141"/>
          <p:cNvGrpSpPr/>
          <p:nvPr/>
        </p:nvGrpSpPr>
        <p:grpSpPr>
          <a:xfrm>
            <a:off x="457206" y="1421303"/>
            <a:ext cx="533372" cy="533480"/>
            <a:chOff x="457200" y="1378813"/>
            <a:chExt cx="695400" cy="695450"/>
          </a:xfrm>
        </p:grpSpPr>
        <p:sp>
          <p:nvSpPr>
            <p:cNvPr id="1967" name="Google Shape;1967;p14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968" name="Google Shape;1968;p14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9" name="Google Shape;1969;p14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0" name="Google Shape;1970;p14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1" name="Google Shape;1971;p14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2" name="Google Shape;1972;p141"/>
          <p:cNvGrpSpPr/>
          <p:nvPr/>
        </p:nvGrpSpPr>
        <p:grpSpPr>
          <a:xfrm>
            <a:off x="4936306" y="1423553"/>
            <a:ext cx="533372" cy="533480"/>
            <a:chOff x="457200" y="1378813"/>
            <a:chExt cx="695400" cy="695450"/>
          </a:xfrm>
        </p:grpSpPr>
        <p:sp>
          <p:nvSpPr>
            <p:cNvPr id="1973" name="Google Shape;1973;p14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974" name="Google Shape;1974;p14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5" name="Google Shape;1975;p14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14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1977" name="Shape 1977"/>
        <p:cNvGrpSpPr/>
        <p:nvPr/>
      </p:nvGrpSpPr>
      <p:grpSpPr>
        <a:xfrm>
          <a:off x="0" y="0"/>
          <a:ext cx="0" cy="0"/>
          <a:chOff x="0" y="0"/>
          <a:chExt cx="0" cy="0"/>
        </a:xfrm>
      </p:grpSpPr>
      <p:sp>
        <p:nvSpPr>
          <p:cNvPr id="1978" name="Google Shape;1978;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0" name="Google Shape;1980;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81" name="Google Shape;1981;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82" name="Google Shape;1982;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3" name="Google Shape;1983;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4" name="Google Shape;1984;p14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985" name="Google Shape;1985;p14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4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4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4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4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990" name="Google Shape;1990;p14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991" name="Google Shape;1991;p14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4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4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4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4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996" name="Google Shape;1996;p14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997" name="Google Shape;1997;p14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4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4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0" name="Google Shape;2000;p14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001" name="Google Shape;2001;p14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2" name="Google Shape;2002;p14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3" name="Google Shape;2003;p14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1" name="Shape 71"/>
        <p:cNvGrpSpPr/>
        <p:nvPr/>
      </p:nvGrpSpPr>
      <p:grpSpPr>
        <a:xfrm>
          <a:off x="0" y="0"/>
          <a:ext cx="0" cy="0"/>
          <a:chOff x="0" y="0"/>
          <a:chExt cx="0" cy="0"/>
        </a:xfrm>
      </p:grpSpPr>
      <p:sp>
        <p:nvSpPr>
          <p:cNvPr id="72" name="Google Shape;72;p1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15"/>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75" name="Google Shape;75;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5"/>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5"/>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9" name="Google Shape;79;p15"/>
          <p:cNvSpPr txBox="1"/>
          <p:nvPr>
            <p:ph idx="3" type="subTitle"/>
          </p:nvPr>
        </p:nvSpPr>
        <p:spPr>
          <a:xfrm>
            <a:off x="0" y="1175325"/>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0" name="Google Shape;80;p1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ph idx="4" type="subTitle"/>
          </p:nvPr>
        </p:nvSpPr>
        <p:spPr>
          <a:xfrm>
            <a:off x="250" y="1697950"/>
            <a:ext cx="9144000" cy="4572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2" name="Google Shape;82;p1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idx="5" type="subTitle"/>
          </p:nvPr>
        </p:nvSpPr>
        <p:spPr>
          <a:xfrm>
            <a:off x="0" y="2221100"/>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4" name="Google Shape;84;p1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idx="6" type="subTitle"/>
          </p:nvPr>
        </p:nvSpPr>
        <p:spPr>
          <a:xfrm>
            <a:off x="-250" y="2743725"/>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6" name="Google Shape;86;p1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7" type="subTitle"/>
          </p:nvPr>
        </p:nvSpPr>
        <p:spPr>
          <a:xfrm>
            <a:off x="0" y="3266350"/>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8" name="Google Shape;88;p1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ph idx="8" type="subTitle"/>
          </p:nvPr>
        </p:nvSpPr>
        <p:spPr>
          <a:xfrm>
            <a:off x="-50" y="3788975"/>
            <a:ext cx="9144000" cy="4572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0" name="Google Shape;90;p1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ph idx="9" type="subTitle"/>
          </p:nvPr>
        </p:nvSpPr>
        <p:spPr>
          <a:xfrm>
            <a:off x="25" y="4337125"/>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92" name="Google Shape;92;p1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3" name="Google Shape;93;p1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94" name="Google Shape;94;p1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5" name="Google Shape;95;p15"/>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96" name="Google Shape;96;p1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7" name="Google Shape;97;p15"/>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98" name="Google Shape;98;p1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2004" name="Shape 2004"/>
        <p:cNvGrpSpPr/>
        <p:nvPr/>
      </p:nvGrpSpPr>
      <p:grpSpPr>
        <a:xfrm>
          <a:off x="0" y="0"/>
          <a:ext cx="0" cy="0"/>
          <a:chOff x="0" y="0"/>
          <a:chExt cx="0" cy="0"/>
        </a:xfrm>
      </p:grpSpPr>
      <p:sp>
        <p:nvSpPr>
          <p:cNvPr id="2005" name="Google Shape;2005;p1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7" name="Google Shape;2007;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8" name="Google Shape;2008;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09" name="Google Shape;2009;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10" name="Google Shape;2010;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11" name="Google Shape;2011;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2" name="Google Shape;2012;p1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9" name="Google Shape;2019;p1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020" name="Google Shape;2020;p14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021" name="Google Shape;2021;p143"/>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2022" name="Google Shape;2022;p1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2023" name="Shape 2023"/>
        <p:cNvGrpSpPr/>
        <p:nvPr/>
      </p:nvGrpSpPr>
      <p:grpSpPr>
        <a:xfrm>
          <a:off x="0" y="0"/>
          <a:ext cx="0" cy="0"/>
          <a:chOff x="0" y="0"/>
          <a:chExt cx="0" cy="0"/>
        </a:xfrm>
      </p:grpSpPr>
      <p:sp>
        <p:nvSpPr>
          <p:cNvPr id="2024" name="Google Shape;2024;p1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6" name="Google Shape;2026;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27" name="Google Shape;2027;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28" name="Google Shape;2028;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29" name="Google Shape;2029;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30" name="Google Shape;2030;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1" name="Google Shape;2031;p1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2" name="Google Shape;2032;p1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6" name="Google Shape;2036;p1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7" name="Google Shape;2037;p1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38" name="Google Shape;2038;p14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039" name="Google Shape;2039;p144"/>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2040" name="Google Shape;2040;p144"/>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2041" name="Google Shape;2041;p14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2042" name="Shape 2042"/>
        <p:cNvGrpSpPr/>
        <p:nvPr/>
      </p:nvGrpSpPr>
      <p:grpSpPr>
        <a:xfrm>
          <a:off x="0" y="0"/>
          <a:ext cx="0" cy="0"/>
          <a:chOff x="0" y="0"/>
          <a:chExt cx="0" cy="0"/>
        </a:xfrm>
      </p:grpSpPr>
      <p:sp>
        <p:nvSpPr>
          <p:cNvPr id="2043" name="Google Shape;2043;p1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5" name="Google Shape;2045;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46" name="Google Shape;2046;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7" name="Google Shape;2047;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48" name="Google Shape;2048;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49" name="Google Shape;2049;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0" name="Google Shape;2050;p1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1" name="Google Shape;2051;p1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5" name="Google Shape;2055;p1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6" name="Google Shape;2056;p1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57" name="Google Shape;2057;p14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058" name="Google Shape;2058;p145"/>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2059" name="Google Shape;2059;p145"/>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2060" name="Google Shape;2060;p145"/>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2061" name="Shape 2061"/>
        <p:cNvGrpSpPr/>
        <p:nvPr/>
      </p:nvGrpSpPr>
      <p:grpSpPr>
        <a:xfrm>
          <a:off x="0" y="0"/>
          <a:ext cx="0" cy="0"/>
          <a:chOff x="0" y="0"/>
          <a:chExt cx="0" cy="0"/>
        </a:xfrm>
      </p:grpSpPr>
      <p:sp>
        <p:nvSpPr>
          <p:cNvPr id="2062" name="Google Shape;2062;p1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4" name="Google Shape;2064;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65" name="Google Shape;2065;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6" name="Google Shape;2066;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67" name="Google Shape;2067;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8" name="Google Shape;2068;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9" name="Google Shape;2069;p14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0" name="Google Shape;2070;p1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4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4" name="Google Shape;2074;p14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5" name="Google Shape;2075;p14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76" name="Google Shape;2076;p14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077" name="Google Shape;2077;p146"/>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2078" name="Google Shape;2078;p146"/>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2079" name="Google Shape;2079;p146"/>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2080" name="Shape 2080"/>
        <p:cNvGrpSpPr/>
        <p:nvPr/>
      </p:nvGrpSpPr>
      <p:grpSpPr>
        <a:xfrm>
          <a:off x="0" y="0"/>
          <a:ext cx="0" cy="0"/>
          <a:chOff x="0" y="0"/>
          <a:chExt cx="0" cy="0"/>
        </a:xfrm>
      </p:grpSpPr>
      <p:sp>
        <p:nvSpPr>
          <p:cNvPr id="2081" name="Google Shape;2081;p1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3" name="Google Shape;2083;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84" name="Google Shape;2084;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5" name="Google Shape;2085;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86" name="Google Shape;2086;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7" name="Google Shape;2087;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8" name="Google Shape;2088;p1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9" name="Google Shape;2089;p1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3" name="Google Shape;2093;p1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4" name="Google Shape;2094;p1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5" name="Google Shape;2095;p1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97" name="Google Shape;2097;p1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098" name="Google Shape;2098;p14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099" name="Google Shape;2099;p147"/>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2100" name="Google Shape;2100;p147"/>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2101" name="Google Shape;2101;p147"/>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2102" name="Shape 2102"/>
        <p:cNvGrpSpPr/>
        <p:nvPr/>
      </p:nvGrpSpPr>
      <p:grpSpPr>
        <a:xfrm>
          <a:off x="0" y="0"/>
          <a:ext cx="0" cy="0"/>
          <a:chOff x="0" y="0"/>
          <a:chExt cx="0" cy="0"/>
        </a:xfrm>
      </p:grpSpPr>
      <p:sp>
        <p:nvSpPr>
          <p:cNvPr id="2103" name="Google Shape;2103;p1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5" name="Google Shape;2105;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06" name="Google Shape;2106;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07" name="Google Shape;2107;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08" name="Google Shape;2108;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09" name="Google Shape;2109;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0" name="Google Shape;2110;p1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1" name="Google Shape;2111;p1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5" name="Google Shape;2115;p1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6" name="Google Shape;2116;p1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7" name="Google Shape;2117;p1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9" name="Google Shape;2119;p14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120" name="Google Shape;2120;p148"/>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2121" name="Google Shape;2121;p148"/>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2122" name="Google Shape;2122;p148"/>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2123" name="Google Shape;2123;p148"/>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2124" name="Shape 2124"/>
        <p:cNvGrpSpPr/>
        <p:nvPr/>
      </p:nvGrpSpPr>
      <p:grpSpPr>
        <a:xfrm>
          <a:off x="0" y="0"/>
          <a:ext cx="0" cy="0"/>
          <a:chOff x="0" y="0"/>
          <a:chExt cx="0" cy="0"/>
        </a:xfrm>
      </p:grpSpPr>
      <p:sp>
        <p:nvSpPr>
          <p:cNvPr id="2125" name="Google Shape;2125;p1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7" name="Google Shape;2127;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28" name="Google Shape;2128;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29" name="Google Shape;2129;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30" name="Google Shape;2130;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31" name="Google Shape;2131;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2" name="Google Shape;2132;p1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3" name="Google Shape;2133;p1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7" name="Google Shape;2137;p1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8" name="Google Shape;2138;p1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9" name="Google Shape;2139;p1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41" name="Google Shape;2141;p14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142" name="Google Shape;2142;p149"/>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2143" name="Google Shape;2143;p149"/>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2144" name="Google Shape;2144;p149"/>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2145" name="Google Shape;2145;p149"/>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2146" name="Shape 2146"/>
        <p:cNvGrpSpPr/>
        <p:nvPr/>
      </p:nvGrpSpPr>
      <p:grpSpPr>
        <a:xfrm>
          <a:off x="0" y="0"/>
          <a:ext cx="0" cy="0"/>
          <a:chOff x="0" y="0"/>
          <a:chExt cx="0" cy="0"/>
        </a:xfrm>
      </p:grpSpPr>
      <p:sp>
        <p:nvSpPr>
          <p:cNvPr id="2147" name="Google Shape;2147;p1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9" name="Google Shape;2149;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0" name="Google Shape;2150;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1" name="Google Shape;2151;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52" name="Google Shape;2152;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3" name="Google Shape;2153;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4" name="Google Shape;2154;p15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5" name="Google Shape;2155;p1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5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9" name="Google Shape;2159;p15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0" name="Google Shape;2160;p15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1" name="Google Shape;2161;p1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5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63" name="Google Shape;2163;p15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164" name="Google Shape;2164;p150"/>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2165" name="Google Shape;2165;p150"/>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2166" name="Google Shape;2166;p150"/>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2167" name="Google Shape;2167;p150"/>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2168" name="Shape 2168"/>
        <p:cNvGrpSpPr/>
        <p:nvPr/>
      </p:nvGrpSpPr>
      <p:grpSpPr>
        <a:xfrm>
          <a:off x="0" y="0"/>
          <a:ext cx="0" cy="0"/>
          <a:chOff x="0" y="0"/>
          <a:chExt cx="0" cy="0"/>
        </a:xfrm>
      </p:grpSpPr>
      <p:sp>
        <p:nvSpPr>
          <p:cNvPr id="2169" name="Google Shape;2169;p1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1" name="Google Shape;2171;p1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2" name="Google Shape;2172;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3" name="Google Shape;2173;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74" name="Google Shape;2174;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5" name="Google Shape;2175;p1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6" name="Google Shape;2176;p1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7" name="Google Shape;2177;p1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3" name="Google Shape;2183;p1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4" name="Google Shape;2184;p1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5" name="Google Shape;2185;p1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6" name="Google Shape;2186;p1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87" name="Google Shape;2187;p1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188" name="Google Shape;2188;p15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189" name="Google Shape;2189;p1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190" name="Google Shape;2190;p151"/>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2191" name="Google Shape;2191;p1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192" name="Google Shape;2192;p151"/>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2193" name="Shape 2193"/>
        <p:cNvGrpSpPr/>
        <p:nvPr/>
      </p:nvGrpSpPr>
      <p:grpSpPr>
        <a:xfrm>
          <a:off x="0" y="0"/>
          <a:ext cx="0" cy="0"/>
          <a:chOff x="0" y="0"/>
          <a:chExt cx="0" cy="0"/>
        </a:xfrm>
      </p:grpSpPr>
      <p:sp>
        <p:nvSpPr>
          <p:cNvPr id="2194" name="Google Shape;2194;p1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6" name="Google Shape;2196;p1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97" name="Google Shape;2197;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98" name="Google Shape;2198;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99" name="Google Shape;2199;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0" name="Google Shape;2200;p1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1" name="Google Shape;2201;p1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2" name="Google Shape;2202;p1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8" name="Google Shape;2208;p1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9" name="Google Shape;2209;p1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0" name="Google Shape;2210;p1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1" name="Google Shape;2211;p1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12" name="Google Shape;2212;p15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213" name="Google Shape;2213;p15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214" name="Google Shape;2214;p15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215" name="Google Shape;2215;p15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216" name="Google Shape;2216;p15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217" name="Google Shape;2217;p15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1">
  <p:cSld name="CUSTOM_17_2_1_1_2_2">
    <p:spTree>
      <p:nvGrpSpPr>
        <p:cNvPr id="99" name="Shape 99"/>
        <p:cNvGrpSpPr/>
        <p:nvPr/>
      </p:nvGrpSpPr>
      <p:grpSpPr>
        <a:xfrm>
          <a:off x="0" y="0"/>
          <a:ext cx="0" cy="0"/>
          <a:chOff x="0" y="0"/>
          <a:chExt cx="0" cy="0"/>
        </a:xfrm>
      </p:grpSpPr>
      <p:pic>
        <p:nvPicPr>
          <p:cNvPr id="100" name="Google Shape;10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16"/>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 name="Google Shape;102;p16"/>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6"/>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2218" name="Shape 2218"/>
        <p:cNvGrpSpPr/>
        <p:nvPr/>
      </p:nvGrpSpPr>
      <p:grpSpPr>
        <a:xfrm>
          <a:off x="0" y="0"/>
          <a:ext cx="0" cy="0"/>
          <a:chOff x="0" y="0"/>
          <a:chExt cx="0" cy="0"/>
        </a:xfrm>
      </p:grpSpPr>
      <p:sp>
        <p:nvSpPr>
          <p:cNvPr id="2219" name="Google Shape;2219;p1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1" name="Google Shape;2221;p1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22" name="Google Shape;2222;p1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23" name="Google Shape;2223;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24" name="Google Shape;2224;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25" name="Google Shape;2225;p1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6" name="Google Shape;2226;p1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7" name="Google Shape;2227;p1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3" name="Google Shape;2233;p1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4" name="Google Shape;2234;p1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5" name="Google Shape;2235;p1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6" name="Google Shape;2236;p1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37" name="Google Shape;2237;p15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238" name="Google Shape;2238;p153"/>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2239" name="Google Shape;2239;p153"/>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2240" name="Google Shape;2240;p153"/>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2241" name="Google Shape;2241;p153"/>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2242" name="Google Shape;2242;p153"/>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2243" name="Shape 2243"/>
        <p:cNvGrpSpPr/>
        <p:nvPr/>
      </p:nvGrpSpPr>
      <p:grpSpPr>
        <a:xfrm>
          <a:off x="0" y="0"/>
          <a:ext cx="0" cy="0"/>
          <a:chOff x="0" y="0"/>
          <a:chExt cx="0" cy="0"/>
        </a:xfrm>
      </p:grpSpPr>
      <p:sp>
        <p:nvSpPr>
          <p:cNvPr id="2244" name="Google Shape;2244;p1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6" name="Google Shape;2246;p1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7" name="Google Shape;2247;p1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48" name="Google Shape;2248;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49" name="Google Shape;2249;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0" name="Google Shape;2250;p1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1" name="Google Shape;2251;p15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2" name="Google Shape;2252;p1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5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8" name="Google Shape;2258;p15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9" name="Google Shape;2259;p15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0" name="Google Shape;2260;p15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1" name="Google Shape;2261;p15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62" name="Google Shape;2262;p15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263" name="Google Shape;2263;p154"/>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2264" name="Google Shape;2264;p154"/>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2265" name="Google Shape;2265;p154"/>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2266" name="Google Shape;2266;p154"/>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2267" name="Google Shape;2267;p154"/>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2268" name="Shape 2268"/>
        <p:cNvGrpSpPr/>
        <p:nvPr/>
      </p:nvGrpSpPr>
      <p:grpSpPr>
        <a:xfrm>
          <a:off x="0" y="0"/>
          <a:ext cx="0" cy="0"/>
          <a:chOff x="0" y="0"/>
          <a:chExt cx="0" cy="0"/>
        </a:xfrm>
      </p:grpSpPr>
      <p:sp>
        <p:nvSpPr>
          <p:cNvPr id="2269" name="Google Shape;2269;p1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1" name="Google Shape;2271;p1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72" name="Google Shape;2272;p1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73" name="Google Shape;2273;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74" name="Google Shape;2274;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5" name="Google Shape;2275;p1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6" name="Google Shape;2276;p1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7" name="Google Shape;2277;p1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9" name="Google Shape;2279;p1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1" name="Google Shape;2281;p1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3" name="Google Shape;2283;p1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5" name="Google Shape;2285;p1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7" name="Google Shape;2287;p1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89" name="Google Shape;2289;p1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290" name="Google Shape;2290;p15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291" name="Google Shape;2291;p1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292" name="Google Shape;2292;p155"/>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2293" name="Google Shape;2293;p1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294" name="Google Shape;2294;p155"/>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2295" name="Google Shape;2295;p1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2296" name="Shape 2296"/>
        <p:cNvGrpSpPr/>
        <p:nvPr/>
      </p:nvGrpSpPr>
      <p:grpSpPr>
        <a:xfrm>
          <a:off x="0" y="0"/>
          <a:ext cx="0" cy="0"/>
          <a:chOff x="0" y="0"/>
          <a:chExt cx="0" cy="0"/>
        </a:xfrm>
      </p:grpSpPr>
      <p:sp>
        <p:nvSpPr>
          <p:cNvPr id="2297" name="Google Shape;2297;p1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9" name="Google Shape;2299;p1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00" name="Google Shape;2300;p1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01" name="Google Shape;2301;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02" name="Google Shape;2302;p1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03" name="Google Shape;2303;p1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4" name="Google Shape;2304;p1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5" name="Google Shape;2305;p1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7" name="Google Shape;2307;p1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9" name="Google Shape;2309;p1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1" name="Google Shape;2311;p1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3" name="Google Shape;2313;p1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5" name="Google Shape;2315;p1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17" name="Google Shape;2317;p15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318" name="Google Shape;2318;p15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319" name="Google Shape;2319;p15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320" name="Google Shape;2320;p15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321" name="Google Shape;2321;p15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322" name="Google Shape;2322;p15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323" name="Google Shape;2323;p15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2324" name="Shape 2324"/>
        <p:cNvGrpSpPr/>
        <p:nvPr/>
      </p:nvGrpSpPr>
      <p:grpSpPr>
        <a:xfrm>
          <a:off x="0" y="0"/>
          <a:ext cx="0" cy="0"/>
          <a:chOff x="0" y="0"/>
          <a:chExt cx="0" cy="0"/>
        </a:xfrm>
      </p:grpSpPr>
      <p:sp>
        <p:nvSpPr>
          <p:cNvPr id="2325" name="Google Shape;2325;p1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7" name="Google Shape;2327;p1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8" name="Google Shape;2328;p1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9" name="Google Shape;2329;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0" name="Google Shape;2330;p1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31" name="Google Shape;2331;p1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2" name="Google Shape;2332;p1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3" name="Google Shape;2333;p1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5" name="Google Shape;2335;p1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7" name="Google Shape;2337;p1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9" name="Google Shape;2339;p1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1" name="Google Shape;2341;p1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3" name="Google Shape;2343;p1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45" name="Google Shape;2345;p15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346" name="Google Shape;2346;p157"/>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2347" name="Google Shape;2347;p157"/>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2348" name="Google Shape;2348;p157"/>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2349" name="Google Shape;2349;p157"/>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2350" name="Google Shape;2350;p157"/>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2351" name="Google Shape;2351;p157"/>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2352" name="Shape 2352"/>
        <p:cNvGrpSpPr/>
        <p:nvPr/>
      </p:nvGrpSpPr>
      <p:grpSpPr>
        <a:xfrm>
          <a:off x="0" y="0"/>
          <a:ext cx="0" cy="0"/>
          <a:chOff x="0" y="0"/>
          <a:chExt cx="0" cy="0"/>
        </a:xfrm>
      </p:grpSpPr>
      <p:sp>
        <p:nvSpPr>
          <p:cNvPr id="2353" name="Google Shape;2353;p15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5" name="Google Shape;2355;p1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6" name="Google Shape;2356;p1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7" name="Google Shape;2357;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58" name="Google Shape;2358;p1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9" name="Google Shape;2359;p1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0" name="Google Shape;2360;p15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1" name="Google Shape;2361;p15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5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3" name="Google Shape;2363;p15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5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5" name="Google Shape;2365;p15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5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7" name="Google Shape;2367;p15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5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9" name="Google Shape;2369;p15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5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1" name="Google Shape;2371;p15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5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73" name="Google Shape;2373;p15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374" name="Google Shape;2374;p158"/>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2375" name="Google Shape;2375;p158"/>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2376" name="Google Shape;2376;p158"/>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2377" name="Google Shape;2377;p158"/>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2378" name="Google Shape;2378;p158"/>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2379" name="Google Shape;2379;p158"/>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2380" name="Shape 2380"/>
        <p:cNvGrpSpPr/>
        <p:nvPr/>
      </p:nvGrpSpPr>
      <p:grpSpPr>
        <a:xfrm>
          <a:off x="0" y="0"/>
          <a:ext cx="0" cy="0"/>
          <a:chOff x="0" y="0"/>
          <a:chExt cx="0" cy="0"/>
        </a:xfrm>
      </p:grpSpPr>
      <p:sp>
        <p:nvSpPr>
          <p:cNvPr id="2381" name="Google Shape;2381;p1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2" name="Google Shape;2382;p1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83" name="Google Shape;2383;p1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84" name="Google Shape;2384;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85" name="Google Shape;2385;p1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6" name="Google Shape;2386;p1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7" name="Google Shape;2387;p1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9" name="Google Shape;2389;p1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1" name="Google Shape;2391;p1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3" name="Google Shape;2393;p1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5" name="Google Shape;2395;p1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7" name="Google Shape;2397;p1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9" name="Google Shape;2399;p1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1" name="Google Shape;2401;p1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03" name="Google Shape;2403;p1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404" name="Google Shape;2404;p15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405" name="Google Shape;2405;p1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406" name="Google Shape;2406;p159"/>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2407" name="Google Shape;2407;p1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408" name="Google Shape;2408;p159"/>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2409" name="Google Shape;2409;p1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410" name="Google Shape;2410;p159"/>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2411" name="Shape 2411"/>
        <p:cNvGrpSpPr/>
        <p:nvPr/>
      </p:nvGrpSpPr>
      <p:grpSpPr>
        <a:xfrm>
          <a:off x="0" y="0"/>
          <a:ext cx="0" cy="0"/>
          <a:chOff x="0" y="0"/>
          <a:chExt cx="0" cy="0"/>
        </a:xfrm>
      </p:grpSpPr>
      <p:sp>
        <p:nvSpPr>
          <p:cNvPr id="2412" name="Google Shape;2412;p1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3" name="Google Shape;2413;p1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14" name="Google Shape;2414;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15" name="Google Shape;2415;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16" name="Google Shape;2416;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17" name="Google Shape;2417;p1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8" name="Google Shape;2418;p1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0" name="Google Shape;2420;p1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2" name="Google Shape;2422;p1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4" name="Google Shape;2424;p1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6" name="Google Shape;2426;p1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8" name="Google Shape;2428;p1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0" name="Google Shape;2430;p1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2" name="Google Shape;2432;p1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34" name="Google Shape;2434;p16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435" name="Google Shape;2435;p16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436" name="Google Shape;2436;p16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437" name="Google Shape;2437;p16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438" name="Google Shape;2438;p16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439" name="Google Shape;2439;p16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440" name="Google Shape;2440;p16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441" name="Google Shape;2441;p16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2442" name="Shape 2442"/>
        <p:cNvGrpSpPr/>
        <p:nvPr/>
      </p:nvGrpSpPr>
      <p:grpSpPr>
        <a:xfrm>
          <a:off x="0" y="0"/>
          <a:ext cx="0" cy="0"/>
          <a:chOff x="0" y="0"/>
          <a:chExt cx="0" cy="0"/>
        </a:xfrm>
      </p:grpSpPr>
      <p:sp>
        <p:nvSpPr>
          <p:cNvPr id="2443" name="Google Shape;2443;p1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4" name="Google Shape;2444;p1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45" name="Google Shape;2445;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46" name="Google Shape;2446;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47" name="Google Shape;2447;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48" name="Google Shape;2448;p1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9" name="Google Shape;2449;p1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1" name="Google Shape;2451;p1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3" name="Google Shape;2453;p1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5" name="Google Shape;2455;p1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7" name="Google Shape;2457;p1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9" name="Google Shape;2459;p1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1" name="Google Shape;2461;p1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3" name="Google Shape;2463;p1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65" name="Google Shape;2465;p16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466" name="Google Shape;2466;p161"/>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2467" name="Google Shape;2467;p161"/>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2468" name="Google Shape;2468;p161"/>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2469" name="Google Shape;2469;p161"/>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2470" name="Google Shape;2470;p161"/>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2471" name="Google Shape;2471;p161"/>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2472" name="Google Shape;2472;p161"/>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2473" name="Shape 2473"/>
        <p:cNvGrpSpPr/>
        <p:nvPr/>
      </p:nvGrpSpPr>
      <p:grpSpPr>
        <a:xfrm>
          <a:off x="0" y="0"/>
          <a:ext cx="0" cy="0"/>
          <a:chOff x="0" y="0"/>
          <a:chExt cx="0" cy="0"/>
        </a:xfrm>
      </p:grpSpPr>
      <p:sp>
        <p:nvSpPr>
          <p:cNvPr id="2474" name="Google Shape;2474;p1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5" name="Google Shape;2475;p1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6" name="Google Shape;2476;p1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77" name="Google Shape;2477;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78" name="Google Shape;2478;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9" name="Google Shape;2479;p1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0" name="Google Shape;2480;p16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6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2" name="Google Shape;2482;p16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6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4" name="Google Shape;2484;p16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6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6" name="Google Shape;2486;p16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6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8" name="Google Shape;2488;p16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6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0" name="Google Shape;2490;p16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6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2" name="Google Shape;2492;p16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6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4" name="Google Shape;2494;p16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6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96" name="Google Shape;2496;p16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497" name="Google Shape;2497;p162"/>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2498" name="Google Shape;2498;p162"/>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2499" name="Google Shape;2499;p162"/>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2500" name="Google Shape;2500;p162"/>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2501" name="Google Shape;2501;p162"/>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2502" name="Google Shape;2502;p162"/>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2503" name="Google Shape;2503;p162"/>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p:cSld name="CUSTOM_17_2_1_1_2_3">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17"/>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17"/>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7"/>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2504" name="Shape 2504"/>
        <p:cNvGrpSpPr/>
        <p:nvPr/>
      </p:nvGrpSpPr>
      <p:grpSpPr>
        <a:xfrm>
          <a:off x="0" y="0"/>
          <a:ext cx="0" cy="0"/>
          <a:chOff x="0" y="0"/>
          <a:chExt cx="0" cy="0"/>
        </a:xfrm>
      </p:grpSpPr>
      <p:pic>
        <p:nvPicPr>
          <p:cNvPr id="2505" name="Google Shape;2505;p1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06" name="Google Shape;2506;p16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7" name="Google Shape;2507;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08" name="Google Shape;2508;p1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09" name="Google Shape;2509;p1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510" name="Google Shape;2510;p16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511" name="Google Shape;2511;p16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2512" name="Shape 2512"/>
        <p:cNvGrpSpPr/>
        <p:nvPr/>
      </p:nvGrpSpPr>
      <p:grpSpPr>
        <a:xfrm>
          <a:off x="0" y="0"/>
          <a:ext cx="0" cy="0"/>
          <a:chOff x="0" y="0"/>
          <a:chExt cx="0" cy="0"/>
        </a:xfrm>
      </p:grpSpPr>
      <p:pic>
        <p:nvPicPr>
          <p:cNvPr id="2513" name="Google Shape;2513;p1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4" name="Google Shape;2514;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15" name="Google Shape;2515;p1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6" name="Google Shape;2516;p16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517" name="Google Shape;2517;p1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2518" name="Shape 2518"/>
        <p:cNvGrpSpPr/>
        <p:nvPr/>
      </p:nvGrpSpPr>
      <p:grpSpPr>
        <a:xfrm>
          <a:off x="0" y="0"/>
          <a:ext cx="0" cy="0"/>
          <a:chOff x="0" y="0"/>
          <a:chExt cx="0" cy="0"/>
        </a:xfrm>
      </p:grpSpPr>
      <p:pic>
        <p:nvPicPr>
          <p:cNvPr id="2519" name="Google Shape;2519;p1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2520" name="Google Shape;2520;p165"/>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521" name="Google Shape;2521;p165"/>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2522" name="Google Shape;2522;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2523" name="Shape 2523"/>
        <p:cNvGrpSpPr/>
        <p:nvPr/>
      </p:nvGrpSpPr>
      <p:grpSpPr>
        <a:xfrm>
          <a:off x="0" y="0"/>
          <a:ext cx="0" cy="0"/>
          <a:chOff x="0" y="0"/>
          <a:chExt cx="0" cy="0"/>
        </a:xfrm>
      </p:grpSpPr>
      <p:pic>
        <p:nvPicPr>
          <p:cNvPr id="2524" name="Google Shape;2524;p166"/>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525" name="Google Shape;2525;p166"/>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526" name="Google Shape;2526;p166"/>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2527" name="Google Shape;2527;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2528" name="Shape 2528"/>
        <p:cNvGrpSpPr/>
        <p:nvPr/>
      </p:nvGrpSpPr>
      <p:grpSpPr>
        <a:xfrm>
          <a:off x="0" y="0"/>
          <a:ext cx="0" cy="0"/>
          <a:chOff x="0" y="0"/>
          <a:chExt cx="0" cy="0"/>
        </a:xfrm>
      </p:grpSpPr>
      <p:pic>
        <p:nvPicPr>
          <p:cNvPr id="2529" name="Google Shape;2529;p1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530" name="Google Shape;2530;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31" name="Google Shape;2531;p167"/>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32" name="Google Shape;2532;p167"/>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533" name="Google Shape;2533;p167"/>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2534" name="Google Shape;2534;p167"/>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67"/>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2536" name="Shape 2536"/>
        <p:cNvGrpSpPr/>
        <p:nvPr/>
      </p:nvGrpSpPr>
      <p:grpSpPr>
        <a:xfrm>
          <a:off x="0" y="0"/>
          <a:ext cx="0" cy="0"/>
          <a:chOff x="0" y="0"/>
          <a:chExt cx="0" cy="0"/>
        </a:xfrm>
      </p:grpSpPr>
      <p:pic>
        <p:nvPicPr>
          <p:cNvPr id="2537" name="Google Shape;2537;p1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538" name="Google Shape;2538;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539" name="Google Shape;2539;p1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540" name="Google Shape;2540;p1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541" name="Google Shape;2541;p1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2544" name="Shape 2544"/>
        <p:cNvGrpSpPr/>
        <p:nvPr/>
      </p:nvGrpSpPr>
      <p:grpSpPr>
        <a:xfrm>
          <a:off x="0" y="0"/>
          <a:ext cx="0" cy="0"/>
          <a:chOff x="0" y="0"/>
          <a:chExt cx="0" cy="0"/>
        </a:xfrm>
      </p:grpSpPr>
      <p:pic>
        <p:nvPicPr>
          <p:cNvPr id="2545" name="Google Shape;2545;p1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2546" name="Google Shape;2546;p169"/>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2547" name="Google Shape;2547;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2548" name="Shape 2548"/>
        <p:cNvGrpSpPr/>
        <p:nvPr/>
      </p:nvGrpSpPr>
      <p:grpSpPr>
        <a:xfrm>
          <a:off x="0" y="0"/>
          <a:ext cx="0" cy="0"/>
          <a:chOff x="0" y="0"/>
          <a:chExt cx="0" cy="0"/>
        </a:xfrm>
      </p:grpSpPr>
      <p:pic>
        <p:nvPicPr>
          <p:cNvPr id="2549" name="Google Shape;2549;p1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2550" name="Google Shape;2550;p170"/>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2551" name="Google Shape;2551;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ed List 1–4 (Green) 1 Line Subhead">
  <p:cSld name="1_Bulleted List 1–4 (Green) 1 Line Subhead">
    <p:spTree>
      <p:nvGrpSpPr>
        <p:cNvPr id="2552" name="Shape 2552"/>
        <p:cNvGrpSpPr/>
        <p:nvPr/>
      </p:nvGrpSpPr>
      <p:grpSpPr>
        <a:xfrm>
          <a:off x="0" y="0"/>
          <a:ext cx="0" cy="0"/>
          <a:chOff x="0" y="0"/>
          <a:chExt cx="0" cy="0"/>
        </a:xfrm>
      </p:grpSpPr>
      <p:sp>
        <p:nvSpPr>
          <p:cNvPr id="2553" name="Google Shape;2553;p171"/>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54" name="Google Shape;2554;p171"/>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55" name="Google Shape;2555;p171"/>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556" name="Google Shape;2556;p171"/>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557" name="Google Shape;2557;p171"/>
          <p:cNvGrpSpPr/>
          <p:nvPr/>
        </p:nvGrpSpPr>
        <p:grpSpPr>
          <a:xfrm>
            <a:off x="373970" y="1333500"/>
            <a:ext cx="8465305" cy="713668"/>
            <a:chOff x="498627" y="1727200"/>
            <a:chExt cx="11287073" cy="951557"/>
          </a:xfrm>
        </p:grpSpPr>
        <p:sp>
          <p:nvSpPr>
            <p:cNvPr id="2558" name="Google Shape;2558;p171"/>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559" name="Google Shape;2559;p171"/>
            <p:cNvGrpSpPr/>
            <p:nvPr/>
          </p:nvGrpSpPr>
          <p:grpSpPr>
            <a:xfrm>
              <a:off x="498627" y="1770959"/>
              <a:ext cx="1174339" cy="892834"/>
              <a:chOff x="366636" y="1829879"/>
              <a:chExt cx="1030664" cy="783600"/>
            </a:xfrm>
          </p:grpSpPr>
          <p:sp>
            <p:nvSpPr>
              <p:cNvPr id="2560" name="Google Shape;2560;p171"/>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61" name="Google Shape;2561;p171"/>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2562" name="Google Shape;2562;p171"/>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563" name="Google Shape;2563;p171"/>
          <p:cNvGrpSpPr/>
          <p:nvPr/>
        </p:nvGrpSpPr>
        <p:grpSpPr>
          <a:xfrm>
            <a:off x="373970" y="2171040"/>
            <a:ext cx="8465305" cy="713668"/>
            <a:chOff x="498627" y="2843920"/>
            <a:chExt cx="11287073" cy="951557"/>
          </a:xfrm>
        </p:grpSpPr>
        <p:sp>
          <p:nvSpPr>
            <p:cNvPr id="2564" name="Google Shape;2564;p171"/>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565" name="Google Shape;2565;p171"/>
            <p:cNvGrpSpPr/>
            <p:nvPr/>
          </p:nvGrpSpPr>
          <p:grpSpPr>
            <a:xfrm>
              <a:off x="498627" y="2885831"/>
              <a:ext cx="1174339" cy="892834"/>
              <a:chOff x="366636" y="2767143"/>
              <a:chExt cx="1030664" cy="783600"/>
            </a:xfrm>
          </p:grpSpPr>
          <p:sp>
            <p:nvSpPr>
              <p:cNvPr id="2566" name="Google Shape;2566;p171"/>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67" name="Google Shape;2567;p171"/>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2568" name="Google Shape;2568;p171"/>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grpSp>
        <p:nvGrpSpPr>
          <p:cNvPr id="2569" name="Google Shape;2569;p171"/>
          <p:cNvGrpSpPr/>
          <p:nvPr/>
        </p:nvGrpSpPr>
        <p:grpSpPr>
          <a:xfrm>
            <a:off x="373970" y="3003050"/>
            <a:ext cx="8465305" cy="713668"/>
            <a:chOff x="498627" y="3953266"/>
            <a:chExt cx="11287073" cy="951557"/>
          </a:xfrm>
        </p:grpSpPr>
        <p:sp>
          <p:nvSpPr>
            <p:cNvPr id="2570" name="Google Shape;2570;p171"/>
            <p:cNvSpPr/>
            <p:nvPr/>
          </p:nvSpPr>
          <p:spPr>
            <a:xfrm>
              <a:off x="1854200" y="3996971"/>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571" name="Google Shape;2571;p171"/>
            <p:cNvGrpSpPr/>
            <p:nvPr/>
          </p:nvGrpSpPr>
          <p:grpSpPr>
            <a:xfrm>
              <a:off x="498627" y="3996882"/>
              <a:ext cx="1174339" cy="892834"/>
              <a:chOff x="353936" y="3693021"/>
              <a:chExt cx="1030664" cy="783600"/>
            </a:xfrm>
          </p:grpSpPr>
          <p:sp>
            <p:nvSpPr>
              <p:cNvPr id="2572" name="Google Shape;2572;p171"/>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9051"/>
                  </a:solidFill>
                  <a:latin typeface="Calibri"/>
                  <a:ea typeface="Calibri"/>
                  <a:cs typeface="Calibri"/>
                  <a:sym typeface="Calibri"/>
                </a:endParaRPr>
              </a:p>
            </p:txBody>
          </p:sp>
          <p:sp>
            <p:nvSpPr>
              <p:cNvPr id="2573" name="Google Shape;2573;p171"/>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9051"/>
                  </a:solidFill>
                  <a:latin typeface="Calibri"/>
                  <a:ea typeface="Calibri"/>
                  <a:cs typeface="Calibri"/>
                  <a:sym typeface="Calibri"/>
                </a:endParaRPr>
              </a:p>
            </p:txBody>
          </p:sp>
        </p:grpSp>
        <p:pic>
          <p:nvPicPr>
            <p:cNvPr id="2574" name="Google Shape;2574;p171"/>
            <p:cNvPicPr preferRelativeResize="0"/>
            <p:nvPr/>
          </p:nvPicPr>
          <p:blipFill rotWithShape="1">
            <a:blip r:embed="rId4">
              <a:alphaModFix/>
            </a:blip>
            <a:srcRect b="0" l="0" r="0" t="0"/>
            <a:stretch/>
          </p:blipFill>
          <p:spPr>
            <a:xfrm>
              <a:off x="552827" y="3953266"/>
              <a:ext cx="951557" cy="951557"/>
            </a:xfrm>
            <a:prstGeom prst="rect">
              <a:avLst/>
            </a:prstGeom>
            <a:noFill/>
            <a:ln>
              <a:noFill/>
            </a:ln>
          </p:spPr>
        </p:pic>
      </p:grpSp>
      <p:sp>
        <p:nvSpPr>
          <p:cNvPr id="2575" name="Google Shape;2575;p171"/>
          <p:cNvSpPr txBox="1"/>
          <p:nvPr>
            <p:ph idx="3" type="body"/>
          </p:nvPr>
        </p:nvSpPr>
        <p:spPr>
          <a:xfrm>
            <a:off x="-1" y="137587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76" name="Google Shape;2576;p171"/>
          <p:cNvSpPr txBox="1"/>
          <p:nvPr>
            <p:ph idx="4" type="body"/>
          </p:nvPr>
        </p:nvSpPr>
        <p:spPr>
          <a:xfrm>
            <a:off x="-1" y="221346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77" name="Google Shape;2577;p171"/>
          <p:cNvSpPr txBox="1"/>
          <p:nvPr>
            <p:ph idx="5" type="body"/>
          </p:nvPr>
        </p:nvSpPr>
        <p:spPr>
          <a:xfrm>
            <a:off x="0" y="303413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78" name="Google Shape;2578;p171"/>
          <p:cNvSpPr/>
          <p:nvPr/>
        </p:nvSpPr>
        <p:spPr>
          <a:xfrm>
            <a:off x="280115" y="123637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579" name="Google Shape;2579;p171"/>
          <p:cNvPicPr preferRelativeResize="0"/>
          <p:nvPr/>
        </p:nvPicPr>
        <p:blipFill rotWithShape="1">
          <a:blip r:embed="rId5">
            <a:alphaModFix/>
          </a:blip>
          <a:srcRect b="0" l="0" r="0" t="0"/>
          <a:stretch/>
        </p:blipFill>
        <p:spPr>
          <a:xfrm>
            <a:off x="380848" y="1367650"/>
            <a:ext cx="860717" cy="688574"/>
          </a:xfrm>
          <a:prstGeom prst="rect">
            <a:avLst/>
          </a:prstGeom>
          <a:noFill/>
          <a:ln>
            <a:noFill/>
          </a:ln>
        </p:spPr>
      </p:pic>
      <p:pic>
        <p:nvPicPr>
          <p:cNvPr id="2580" name="Google Shape;2580;p171"/>
          <p:cNvPicPr preferRelativeResize="0"/>
          <p:nvPr/>
        </p:nvPicPr>
        <p:blipFill rotWithShape="1">
          <a:blip r:embed="rId5">
            <a:alphaModFix/>
          </a:blip>
          <a:srcRect b="0" l="0" r="0" t="0"/>
          <a:stretch/>
        </p:blipFill>
        <p:spPr>
          <a:xfrm>
            <a:off x="373977" y="3012419"/>
            <a:ext cx="860717" cy="688574"/>
          </a:xfrm>
          <a:prstGeom prst="rect">
            <a:avLst/>
          </a:prstGeom>
          <a:noFill/>
          <a:ln>
            <a:noFill/>
          </a:ln>
        </p:spPr>
      </p:pic>
      <p:pic>
        <p:nvPicPr>
          <p:cNvPr id="2581" name="Google Shape;2581;p171"/>
          <p:cNvPicPr preferRelativeResize="0"/>
          <p:nvPr/>
        </p:nvPicPr>
        <p:blipFill rotWithShape="1">
          <a:blip r:embed="rId5">
            <a:alphaModFix/>
          </a:blip>
          <a:srcRect b="0" l="0" r="0" t="0"/>
          <a:stretch/>
        </p:blipFill>
        <p:spPr>
          <a:xfrm>
            <a:off x="373976" y="2169983"/>
            <a:ext cx="860717" cy="688574"/>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2582" name="Shape 2582"/>
        <p:cNvGrpSpPr/>
        <p:nvPr/>
      </p:nvGrpSpPr>
      <p:grpSpPr>
        <a:xfrm>
          <a:off x="0" y="0"/>
          <a:ext cx="0" cy="0"/>
          <a:chOff x="0" y="0"/>
          <a:chExt cx="0" cy="0"/>
        </a:xfrm>
      </p:grpSpPr>
      <p:sp>
        <p:nvSpPr>
          <p:cNvPr id="2583" name="Google Shape;2583;p172"/>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84" name="Google Shape;2584;p172"/>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85" name="Google Shape;2585;p172"/>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86" name="Google Shape;2586;p172"/>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587" name="Google Shape;2587;p172"/>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09" name="Shape 109"/>
        <p:cNvGrpSpPr/>
        <p:nvPr/>
      </p:nvGrpSpPr>
      <p:grpSpPr>
        <a:xfrm>
          <a:off x="0" y="0"/>
          <a:ext cx="0" cy="0"/>
          <a:chOff x="0" y="0"/>
          <a:chExt cx="0" cy="0"/>
        </a:xfrm>
      </p:grpSpPr>
      <p:sp>
        <p:nvSpPr>
          <p:cNvPr id="110" name="Google Shape;110;p18"/>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8"/>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112" name="Google Shape;112;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8"/>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 name="Google Shape;114;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5" name="Google Shape;115;p18"/>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16" name="Google Shape;116;p18"/>
          <p:cNvSpPr txBox="1"/>
          <p:nvPr>
            <p:ph idx="3" type="body"/>
          </p:nvPr>
        </p:nvSpPr>
        <p:spPr>
          <a:xfrm>
            <a:off x="175" y="1284250"/>
            <a:ext cx="9144000" cy="3622200"/>
          </a:xfrm>
          <a:prstGeom prst="rect">
            <a:avLst/>
          </a:prstGeom>
        </p:spPr>
        <p:txBody>
          <a:bodyPr anchorCtr="0" anchor="t" bIns="914400" lIns="457200" spcFirstLastPara="1" rIns="457200" wrap="square" tIns="0">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Attention Slide">
  <p:cSld name="Call Attention Slide">
    <p:spTree>
      <p:nvGrpSpPr>
        <p:cNvPr id="2588" name="Shape 2588"/>
        <p:cNvGrpSpPr/>
        <p:nvPr/>
      </p:nvGrpSpPr>
      <p:grpSpPr>
        <a:xfrm>
          <a:off x="0" y="0"/>
          <a:ext cx="0" cy="0"/>
          <a:chOff x="0" y="0"/>
          <a:chExt cx="0" cy="0"/>
        </a:xfrm>
      </p:grpSpPr>
      <p:sp>
        <p:nvSpPr>
          <p:cNvPr id="2589" name="Google Shape;2589;p173"/>
          <p:cNvSpPr txBox="1"/>
          <p:nvPr>
            <p:ph idx="1" type="subTitle"/>
          </p:nvPr>
        </p:nvSpPr>
        <p:spPr>
          <a:xfrm>
            <a:off x="270163" y="1512517"/>
            <a:ext cx="8873700" cy="3350400"/>
          </a:xfrm>
          <a:prstGeom prst="rect">
            <a:avLst/>
          </a:prstGeom>
          <a:noFill/>
          <a:ln>
            <a:noFill/>
          </a:ln>
        </p:spPr>
        <p:txBody>
          <a:bodyPr anchorCtr="0" anchor="t" bIns="342900" lIns="2400300" spcFirstLastPara="1" rIns="205725" wrap="square" tIns="0">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590" name="Google Shape;2590;p173"/>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91" name="Google Shape;2591;p173"/>
          <p:cNvSpPr txBox="1"/>
          <p:nvPr>
            <p:ph idx="2"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2592" name="Shape 2592"/>
        <p:cNvGrpSpPr/>
        <p:nvPr/>
      </p:nvGrpSpPr>
      <p:grpSpPr>
        <a:xfrm>
          <a:off x="0" y="0"/>
          <a:ext cx="0" cy="0"/>
          <a:chOff x="0" y="0"/>
          <a:chExt cx="0" cy="0"/>
        </a:xfrm>
      </p:grpSpPr>
      <p:pic>
        <p:nvPicPr>
          <p:cNvPr id="2593" name="Google Shape;2593;p1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94" name="Google Shape;2594;p174"/>
          <p:cNvSpPr/>
          <p:nvPr/>
        </p:nvSpPr>
        <p:spPr>
          <a:xfrm>
            <a:off x="283500" y="274875"/>
            <a:ext cx="8595300" cy="4593600"/>
          </a:xfrm>
          <a:prstGeom prst="rect">
            <a:avLst/>
          </a:prstGeom>
          <a:solidFill>
            <a:srgbClr val="00C8E9">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96" name="Google Shape;2596;p1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97" name="Google Shape;2597;p174"/>
          <p:cNvPicPr preferRelativeResize="0"/>
          <p:nvPr/>
        </p:nvPicPr>
        <p:blipFill rotWithShape="1">
          <a:blip r:embed="rId3">
            <a:alphaModFix/>
          </a:blip>
          <a:srcRect b="11174" l="0" r="0" t="0"/>
          <a:stretch/>
        </p:blipFill>
        <p:spPr>
          <a:xfrm>
            <a:off x="274350" y="573880"/>
            <a:ext cx="8595298" cy="4294596"/>
          </a:xfrm>
          <a:prstGeom prst="rect">
            <a:avLst/>
          </a:prstGeom>
          <a:noFill/>
          <a:ln>
            <a:noFill/>
          </a:ln>
        </p:spPr>
      </p:pic>
      <p:sp>
        <p:nvSpPr>
          <p:cNvPr id="2598" name="Google Shape;2598;p174"/>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latin typeface="Roboto Light"/>
                <a:ea typeface="Roboto Light"/>
                <a:cs typeface="Roboto Light"/>
                <a:sym typeface="Roboto Light"/>
              </a:rPr>
              <a:t>Questions?</a:t>
            </a:r>
            <a:endParaRPr sz="6500">
              <a:latin typeface="Roboto Light"/>
              <a:ea typeface="Roboto Light"/>
              <a:cs typeface="Roboto Light"/>
              <a:sym typeface="Roboto Light"/>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03" name="Shape 2603"/>
        <p:cNvGrpSpPr/>
        <p:nvPr/>
      </p:nvGrpSpPr>
      <p:grpSpPr>
        <a:xfrm>
          <a:off x="0" y="0"/>
          <a:ext cx="0" cy="0"/>
          <a:chOff x="0" y="0"/>
          <a:chExt cx="0" cy="0"/>
        </a:xfrm>
      </p:grpSpPr>
      <p:sp>
        <p:nvSpPr>
          <p:cNvPr id="2604" name="Google Shape;2604;p17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05" name="Google Shape;2605;p17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06" name="Google Shape;2606;p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07" name="Shape 2607"/>
        <p:cNvGrpSpPr/>
        <p:nvPr/>
      </p:nvGrpSpPr>
      <p:grpSpPr>
        <a:xfrm>
          <a:off x="0" y="0"/>
          <a:ext cx="0" cy="0"/>
          <a:chOff x="0" y="0"/>
          <a:chExt cx="0" cy="0"/>
        </a:xfrm>
      </p:grpSpPr>
      <p:sp>
        <p:nvSpPr>
          <p:cNvPr id="2608" name="Google Shape;2608;p1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09" name="Google Shape;2609;p1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10" name="Shape 2610"/>
        <p:cNvGrpSpPr/>
        <p:nvPr/>
      </p:nvGrpSpPr>
      <p:grpSpPr>
        <a:xfrm>
          <a:off x="0" y="0"/>
          <a:ext cx="0" cy="0"/>
          <a:chOff x="0" y="0"/>
          <a:chExt cx="0" cy="0"/>
        </a:xfrm>
      </p:grpSpPr>
      <p:sp>
        <p:nvSpPr>
          <p:cNvPr id="2611" name="Google Shape;2611;p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2" name="Google Shape;2612;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13" name="Google Shape;2613;p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14" name="Shape 2614"/>
        <p:cNvGrpSpPr/>
        <p:nvPr/>
      </p:nvGrpSpPr>
      <p:grpSpPr>
        <a:xfrm>
          <a:off x="0" y="0"/>
          <a:ext cx="0" cy="0"/>
          <a:chOff x="0" y="0"/>
          <a:chExt cx="0" cy="0"/>
        </a:xfrm>
      </p:grpSpPr>
      <p:sp>
        <p:nvSpPr>
          <p:cNvPr id="2615" name="Google Shape;2615;p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6" name="Google Shape;2616;p17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17" name="Google Shape;2617;p17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18" name="Google Shape;2618;p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19" name="Shape 2619"/>
        <p:cNvGrpSpPr/>
        <p:nvPr/>
      </p:nvGrpSpPr>
      <p:grpSpPr>
        <a:xfrm>
          <a:off x="0" y="0"/>
          <a:ext cx="0" cy="0"/>
          <a:chOff x="0" y="0"/>
          <a:chExt cx="0" cy="0"/>
        </a:xfrm>
      </p:grpSpPr>
      <p:sp>
        <p:nvSpPr>
          <p:cNvPr id="2620" name="Google Shape;2620;p1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1" name="Google Shape;2621;p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22" name="Shape 2622"/>
        <p:cNvGrpSpPr/>
        <p:nvPr/>
      </p:nvGrpSpPr>
      <p:grpSpPr>
        <a:xfrm>
          <a:off x="0" y="0"/>
          <a:ext cx="0" cy="0"/>
          <a:chOff x="0" y="0"/>
          <a:chExt cx="0" cy="0"/>
        </a:xfrm>
      </p:grpSpPr>
      <p:sp>
        <p:nvSpPr>
          <p:cNvPr id="2623" name="Google Shape;2623;p18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24" name="Google Shape;2624;p18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25" name="Google Shape;2625;p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26" name="Shape 2626"/>
        <p:cNvGrpSpPr/>
        <p:nvPr/>
      </p:nvGrpSpPr>
      <p:grpSpPr>
        <a:xfrm>
          <a:off x="0" y="0"/>
          <a:ext cx="0" cy="0"/>
          <a:chOff x="0" y="0"/>
          <a:chExt cx="0" cy="0"/>
        </a:xfrm>
      </p:grpSpPr>
      <p:sp>
        <p:nvSpPr>
          <p:cNvPr id="2627" name="Google Shape;2627;p18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28" name="Google Shape;2628;p1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9" name="Shape 2629"/>
        <p:cNvGrpSpPr/>
        <p:nvPr/>
      </p:nvGrpSpPr>
      <p:grpSpPr>
        <a:xfrm>
          <a:off x="0" y="0"/>
          <a:ext cx="0" cy="0"/>
          <a:chOff x="0" y="0"/>
          <a:chExt cx="0" cy="0"/>
        </a:xfrm>
      </p:grpSpPr>
      <p:sp>
        <p:nvSpPr>
          <p:cNvPr id="2630" name="Google Shape;2630;p18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8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632" name="Google Shape;2632;p18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33" name="Google Shape;2633;p18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34" name="Google Shape;2634;p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
    <p:spTree>
      <p:nvGrpSpPr>
        <p:cNvPr id="117" name="Shape 117"/>
        <p:cNvGrpSpPr/>
        <p:nvPr/>
      </p:nvGrpSpPr>
      <p:grpSpPr>
        <a:xfrm>
          <a:off x="0" y="0"/>
          <a:ext cx="0" cy="0"/>
          <a:chOff x="0" y="0"/>
          <a:chExt cx="0" cy="0"/>
        </a:xfrm>
      </p:grpSpPr>
      <p:pic>
        <p:nvPicPr>
          <p:cNvPr id="118" name="Google Shape;11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9" name="Google Shape;119;p19"/>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9"/>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22" name="Google Shape;122;p1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3" name="Google Shape;123;p1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4" name="Google Shape;124;p19"/>
          <p:cNvSpPr txBox="1"/>
          <p:nvPr>
            <p:ph type="title"/>
          </p:nvPr>
        </p:nvSpPr>
        <p:spPr>
          <a:xfrm>
            <a:off x="1258000" y="274875"/>
            <a:ext cx="7887300" cy="3265800"/>
          </a:xfrm>
          <a:prstGeom prst="rect">
            <a:avLst/>
          </a:prstGeom>
        </p:spPr>
        <p:txBody>
          <a:bodyPr anchorCtr="0" anchor="t" bIns="91425" lIns="640075" spcFirstLastPara="1" rIns="91425" wrap="square" tIns="457200">
            <a:norm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5" name="Google Shape;125;p19"/>
          <p:cNvSpPr txBox="1"/>
          <p:nvPr>
            <p:ph idx="2" type="title"/>
          </p:nvPr>
        </p:nvSpPr>
        <p:spPr>
          <a:xfrm>
            <a:off x="5901175" y="4309575"/>
            <a:ext cx="2872200" cy="434400"/>
          </a:xfrm>
          <a:prstGeom prst="rect">
            <a:avLst/>
          </a:prstGeom>
        </p:spPr>
        <p:txBody>
          <a:bodyPr anchorCtr="0" anchor="ctr" bIns="0" lIns="640075" spcFirstLastPara="1" rIns="91425" wrap="square" tIns="0">
            <a:norm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6" name="Google Shape;126;p19"/>
          <p:cNvPicPr preferRelativeResize="0"/>
          <p:nvPr/>
        </p:nvPicPr>
        <p:blipFill>
          <a:blip r:embed="rId3">
            <a:alphaModFix/>
          </a:blip>
          <a:stretch>
            <a:fillRect/>
          </a:stretch>
        </p:blipFill>
        <p:spPr>
          <a:xfrm flipH="1">
            <a:off x="608400" y="553675"/>
            <a:ext cx="1226900" cy="1398774"/>
          </a:xfrm>
          <a:prstGeom prst="rect">
            <a:avLst/>
          </a:prstGeom>
          <a:noFill/>
          <a:ln>
            <a:noFill/>
          </a:ln>
        </p:spPr>
      </p:pic>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35" name="Shape 2635"/>
        <p:cNvGrpSpPr/>
        <p:nvPr/>
      </p:nvGrpSpPr>
      <p:grpSpPr>
        <a:xfrm>
          <a:off x="0" y="0"/>
          <a:ext cx="0" cy="0"/>
          <a:chOff x="0" y="0"/>
          <a:chExt cx="0" cy="0"/>
        </a:xfrm>
      </p:grpSpPr>
      <p:sp>
        <p:nvSpPr>
          <p:cNvPr id="2636" name="Google Shape;2636;p18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637" name="Google Shape;2637;p1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38" name="Shape 2638"/>
        <p:cNvGrpSpPr/>
        <p:nvPr/>
      </p:nvGrpSpPr>
      <p:grpSpPr>
        <a:xfrm>
          <a:off x="0" y="0"/>
          <a:ext cx="0" cy="0"/>
          <a:chOff x="0" y="0"/>
          <a:chExt cx="0" cy="0"/>
        </a:xfrm>
      </p:grpSpPr>
      <p:sp>
        <p:nvSpPr>
          <p:cNvPr id="2639" name="Google Shape;2639;p18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40" name="Google Shape;2640;p18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41" name="Google Shape;2641;p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42" name="Shape 2642"/>
        <p:cNvGrpSpPr/>
        <p:nvPr/>
      </p:nvGrpSpPr>
      <p:grpSpPr>
        <a:xfrm>
          <a:off x="0" y="0"/>
          <a:ext cx="0" cy="0"/>
          <a:chOff x="0" y="0"/>
          <a:chExt cx="0" cy="0"/>
        </a:xfrm>
      </p:grpSpPr>
      <p:sp>
        <p:nvSpPr>
          <p:cNvPr id="2643" name="Google Shape;2643;p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2644" name="Shape 2644"/>
        <p:cNvGrpSpPr/>
        <p:nvPr/>
      </p:nvGrpSpPr>
      <p:grpSpPr>
        <a:xfrm>
          <a:off x="0" y="0"/>
          <a:ext cx="0" cy="0"/>
          <a:chOff x="0" y="0"/>
          <a:chExt cx="0" cy="0"/>
        </a:xfrm>
      </p:grpSpPr>
      <p:pic>
        <p:nvPicPr>
          <p:cNvPr id="2645" name="Google Shape;2645;p18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46" name="Google Shape;2646;p18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47" name="Google Shape;2647;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48" name="Google Shape;2648;p1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649" name="Shape 2649"/>
        <p:cNvGrpSpPr/>
        <p:nvPr/>
      </p:nvGrpSpPr>
      <p:grpSpPr>
        <a:xfrm>
          <a:off x="0" y="0"/>
          <a:ext cx="0" cy="0"/>
          <a:chOff x="0" y="0"/>
          <a:chExt cx="0" cy="0"/>
        </a:xfrm>
      </p:grpSpPr>
      <p:pic>
        <p:nvPicPr>
          <p:cNvPr id="2650" name="Google Shape;2650;p1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51" name="Google Shape;2651;p18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52" name="Google Shape;2652;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53" name="Google Shape;2653;p1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654" name="Shape 2654"/>
        <p:cNvGrpSpPr/>
        <p:nvPr/>
      </p:nvGrpSpPr>
      <p:grpSpPr>
        <a:xfrm>
          <a:off x="0" y="0"/>
          <a:ext cx="0" cy="0"/>
          <a:chOff x="0" y="0"/>
          <a:chExt cx="0" cy="0"/>
        </a:xfrm>
      </p:grpSpPr>
      <p:sp>
        <p:nvSpPr>
          <p:cNvPr id="2655" name="Google Shape;2655;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6" name="Google Shape;2656;p1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657" name="Google Shape;2657;p1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8" name="Google Shape;2658;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59" name="Google Shape;2659;p1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0" name="Google Shape;2660;p1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61" name="Google Shape;2661;p18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3 (Green)">
  <p:cSld name="CUSTOM_2_7_1_5">
    <p:spTree>
      <p:nvGrpSpPr>
        <p:cNvPr id="2662" name="Shape 2662"/>
        <p:cNvGrpSpPr/>
        <p:nvPr/>
      </p:nvGrpSpPr>
      <p:grpSpPr>
        <a:xfrm>
          <a:off x="0" y="0"/>
          <a:ext cx="0" cy="0"/>
          <a:chOff x="0" y="0"/>
          <a:chExt cx="0" cy="0"/>
        </a:xfrm>
      </p:grpSpPr>
      <p:sp>
        <p:nvSpPr>
          <p:cNvPr id="2663" name="Google Shape;2663;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4" name="Google Shape;2664;p1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665" name="Google Shape;2665;p1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66" name="Google Shape;2666;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7" name="Google Shape;2667;p1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8" name="Google Shape;2668;p1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69" name="Google Shape;2669;p19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90"/>
          <p:cNvSpPr txBox="1"/>
          <p:nvPr>
            <p:ph idx="3" type="subTitle"/>
          </p:nvPr>
        </p:nvSpPr>
        <p:spPr>
          <a:xfrm>
            <a:off x="724275" y="1937825"/>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2671" name="Google Shape;2671;p190"/>
          <p:cNvGrpSpPr/>
          <p:nvPr/>
        </p:nvGrpSpPr>
        <p:grpSpPr>
          <a:xfrm>
            <a:off x="457181" y="1345103"/>
            <a:ext cx="533372" cy="533480"/>
            <a:chOff x="457200" y="1378813"/>
            <a:chExt cx="695400" cy="695450"/>
          </a:xfrm>
        </p:grpSpPr>
        <p:sp>
          <p:nvSpPr>
            <p:cNvPr id="2672" name="Google Shape;2672;p19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673" name="Google Shape;2673;p19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4" name="Google Shape;2674;p190"/>
          <p:cNvGrpSpPr/>
          <p:nvPr/>
        </p:nvGrpSpPr>
        <p:grpSpPr>
          <a:xfrm>
            <a:off x="3228956" y="1345103"/>
            <a:ext cx="533372" cy="533480"/>
            <a:chOff x="457200" y="1378813"/>
            <a:chExt cx="695400" cy="695450"/>
          </a:xfrm>
        </p:grpSpPr>
        <p:sp>
          <p:nvSpPr>
            <p:cNvPr id="2675" name="Google Shape;2675;p19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676" name="Google Shape;2676;p19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7" name="Google Shape;2677;p19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90"/>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2679" name="Google Shape;2679;p190"/>
          <p:cNvGrpSpPr/>
          <p:nvPr/>
        </p:nvGrpSpPr>
        <p:grpSpPr>
          <a:xfrm>
            <a:off x="6134081" y="1345853"/>
            <a:ext cx="533372" cy="533480"/>
            <a:chOff x="457200" y="1378813"/>
            <a:chExt cx="695400" cy="695450"/>
          </a:xfrm>
        </p:grpSpPr>
        <p:sp>
          <p:nvSpPr>
            <p:cNvPr id="2680" name="Google Shape;2680;p19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681" name="Google Shape;2681;p19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2" name="Google Shape;2682;p19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0"/>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2684" name="Shape 2684"/>
        <p:cNvGrpSpPr/>
        <p:nvPr/>
      </p:nvGrpSpPr>
      <p:grpSpPr>
        <a:xfrm>
          <a:off x="0" y="0"/>
          <a:ext cx="0" cy="0"/>
          <a:chOff x="0" y="0"/>
          <a:chExt cx="0" cy="0"/>
        </a:xfrm>
      </p:grpSpPr>
      <p:sp>
        <p:nvSpPr>
          <p:cNvPr id="2685" name="Google Shape;2685;p1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6" name="Google Shape;2686;p1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687" name="Google Shape;2687;p1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88" name="Google Shape;2688;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89" name="Google Shape;2689;p1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0" name="Google Shape;2690;p1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91" name="Google Shape;2691;p191"/>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2" name="Google Shape;2692;p191"/>
          <p:cNvGrpSpPr/>
          <p:nvPr/>
        </p:nvGrpSpPr>
        <p:grpSpPr>
          <a:xfrm>
            <a:off x="457427" y="3873038"/>
            <a:ext cx="602564" cy="377174"/>
            <a:chOff x="457200" y="1466425"/>
            <a:chExt cx="776900" cy="486300"/>
          </a:xfrm>
        </p:grpSpPr>
        <p:sp>
          <p:nvSpPr>
            <p:cNvPr id="2693" name="Google Shape;269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694" name="Google Shape;269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5" name="Google Shape;2695;p191"/>
          <p:cNvSpPr txBox="1"/>
          <p:nvPr>
            <p:ph idx="3" type="subTitle"/>
          </p:nvPr>
        </p:nvSpPr>
        <p:spPr>
          <a:xfrm>
            <a:off x="-12100" y="387312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96" name="Google Shape;2696;p191"/>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7" name="Google Shape;2697;p191"/>
          <p:cNvGrpSpPr/>
          <p:nvPr/>
        </p:nvGrpSpPr>
        <p:grpSpPr>
          <a:xfrm>
            <a:off x="457315" y="4311142"/>
            <a:ext cx="602564" cy="377174"/>
            <a:chOff x="457200" y="1466425"/>
            <a:chExt cx="776900" cy="486300"/>
          </a:xfrm>
        </p:grpSpPr>
        <p:sp>
          <p:nvSpPr>
            <p:cNvPr id="2698" name="Google Shape;269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699" name="Google Shape;269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0" name="Google Shape;2700;p191"/>
          <p:cNvSpPr txBox="1"/>
          <p:nvPr>
            <p:ph idx="4" type="subTitle"/>
          </p:nvPr>
        </p:nvSpPr>
        <p:spPr>
          <a:xfrm>
            <a:off x="-12075" y="431125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01" name="Google Shape;2701;p191"/>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2" name="Google Shape;2702;p191"/>
          <p:cNvGrpSpPr/>
          <p:nvPr/>
        </p:nvGrpSpPr>
        <p:grpSpPr>
          <a:xfrm>
            <a:off x="457377" y="2996663"/>
            <a:ext cx="602564" cy="377174"/>
            <a:chOff x="457200" y="1466425"/>
            <a:chExt cx="776900" cy="486300"/>
          </a:xfrm>
        </p:grpSpPr>
        <p:sp>
          <p:nvSpPr>
            <p:cNvPr id="2703" name="Google Shape;270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704" name="Google Shape;270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5" name="Google Shape;2705;p191"/>
          <p:cNvSpPr txBox="1"/>
          <p:nvPr>
            <p:ph idx="5" type="subTitle"/>
          </p:nvPr>
        </p:nvSpPr>
        <p:spPr>
          <a:xfrm>
            <a:off x="-12150" y="299675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06" name="Google Shape;2706;p191"/>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7" name="Google Shape;2707;p191"/>
          <p:cNvGrpSpPr/>
          <p:nvPr/>
        </p:nvGrpSpPr>
        <p:grpSpPr>
          <a:xfrm>
            <a:off x="457265" y="3434767"/>
            <a:ext cx="602564" cy="377174"/>
            <a:chOff x="457200" y="1466425"/>
            <a:chExt cx="776900" cy="486300"/>
          </a:xfrm>
        </p:grpSpPr>
        <p:sp>
          <p:nvSpPr>
            <p:cNvPr id="2708" name="Google Shape;270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709" name="Google Shape;270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0" name="Google Shape;2710;p191"/>
          <p:cNvSpPr txBox="1"/>
          <p:nvPr>
            <p:ph idx="6" type="subTitle"/>
          </p:nvPr>
        </p:nvSpPr>
        <p:spPr>
          <a:xfrm>
            <a:off x="-12150" y="343487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11" name="Google Shape;2711;p191"/>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2" name="Google Shape;2712;p191"/>
          <p:cNvGrpSpPr/>
          <p:nvPr/>
        </p:nvGrpSpPr>
        <p:grpSpPr>
          <a:xfrm>
            <a:off x="457402" y="2135288"/>
            <a:ext cx="602564" cy="377174"/>
            <a:chOff x="457200" y="1466425"/>
            <a:chExt cx="776900" cy="486300"/>
          </a:xfrm>
        </p:grpSpPr>
        <p:sp>
          <p:nvSpPr>
            <p:cNvPr id="2713" name="Google Shape;271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714" name="Google Shape;271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5" name="Google Shape;2715;p191"/>
          <p:cNvSpPr txBox="1"/>
          <p:nvPr>
            <p:ph idx="7" type="subTitle"/>
          </p:nvPr>
        </p:nvSpPr>
        <p:spPr>
          <a:xfrm>
            <a:off x="-12125" y="213537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16" name="Google Shape;2716;p191"/>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7" name="Google Shape;2717;p191"/>
          <p:cNvGrpSpPr/>
          <p:nvPr/>
        </p:nvGrpSpPr>
        <p:grpSpPr>
          <a:xfrm>
            <a:off x="457290" y="2573392"/>
            <a:ext cx="602564" cy="377174"/>
            <a:chOff x="457200" y="1466425"/>
            <a:chExt cx="776900" cy="486300"/>
          </a:xfrm>
        </p:grpSpPr>
        <p:sp>
          <p:nvSpPr>
            <p:cNvPr id="2718" name="Google Shape;271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719" name="Google Shape;271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0" name="Google Shape;2720;p191"/>
          <p:cNvSpPr txBox="1"/>
          <p:nvPr>
            <p:ph idx="8" type="subTitle"/>
          </p:nvPr>
        </p:nvSpPr>
        <p:spPr>
          <a:xfrm>
            <a:off x="-12250" y="257350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21" name="Google Shape;2721;p191"/>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2" name="Google Shape;2722;p191"/>
          <p:cNvGrpSpPr/>
          <p:nvPr/>
        </p:nvGrpSpPr>
        <p:grpSpPr>
          <a:xfrm>
            <a:off x="457352" y="1258913"/>
            <a:ext cx="602564" cy="377174"/>
            <a:chOff x="457200" y="1466425"/>
            <a:chExt cx="776900" cy="486300"/>
          </a:xfrm>
        </p:grpSpPr>
        <p:sp>
          <p:nvSpPr>
            <p:cNvPr id="2723" name="Google Shape;272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724" name="Google Shape;272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5" name="Google Shape;2725;p191"/>
          <p:cNvSpPr txBox="1"/>
          <p:nvPr>
            <p:ph idx="9" type="subTitle"/>
          </p:nvPr>
        </p:nvSpPr>
        <p:spPr>
          <a:xfrm>
            <a:off x="-12300" y="125900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26" name="Google Shape;2726;p191"/>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7" name="Google Shape;2727;p191"/>
          <p:cNvGrpSpPr/>
          <p:nvPr/>
        </p:nvGrpSpPr>
        <p:grpSpPr>
          <a:xfrm>
            <a:off x="457240" y="1697017"/>
            <a:ext cx="602564" cy="377174"/>
            <a:chOff x="457200" y="1466425"/>
            <a:chExt cx="776900" cy="486300"/>
          </a:xfrm>
        </p:grpSpPr>
        <p:sp>
          <p:nvSpPr>
            <p:cNvPr id="2728" name="Google Shape;272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729" name="Google Shape;272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0" name="Google Shape;2730;p191"/>
          <p:cNvSpPr txBox="1"/>
          <p:nvPr>
            <p:ph idx="13" type="subTitle"/>
          </p:nvPr>
        </p:nvSpPr>
        <p:spPr>
          <a:xfrm>
            <a:off x="-12300" y="169712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2731" name="Shape 2731"/>
        <p:cNvGrpSpPr/>
        <p:nvPr/>
      </p:nvGrpSpPr>
      <p:grpSpPr>
        <a:xfrm>
          <a:off x="0" y="0"/>
          <a:ext cx="0" cy="0"/>
          <a:chOff x="0" y="0"/>
          <a:chExt cx="0" cy="0"/>
        </a:xfrm>
      </p:grpSpPr>
      <p:pic>
        <p:nvPicPr>
          <p:cNvPr id="2732" name="Google Shape;2732;p1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33" name="Google Shape;2733;p19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9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
        <p:nvSpPr>
          <p:cNvPr id="2735" name="Google Shape;2735;p19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736" name="Google Shape;2736;p19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37" name="Google Shape;2737;p19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8" name="Google Shape;2738;p19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9" name="Google Shape;2739;p19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740" name="Google Shape;2740;p19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41" name="Shape 2741"/>
        <p:cNvGrpSpPr/>
        <p:nvPr/>
      </p:nvGrpSpPr>
      <p:grpSpPr>
        <a:xfrm>
          <a:off x="0" y="0"/>
          <a:ext cx="0" cy="0"/>
          <a:chOff x="0" y="0"/>
          <a:chExt cx="0" cy="0"/>
        </a:xfrm>
      </p:grpSpPr>
      <p:pic>
        <p:nvPicPr>
          <p:cNvPr id="2742" name="Google Shape;2742;p1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43" name="Google Shape;2743;p19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9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745" name="Google Shape;2745;p19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46" name="Google Shape;2746;p19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7" name="Google Shape;2747;p19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8" name="Google Shape;2748;p19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749" name="Google Shape;2749;p193"/>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750" name="Google Shape;2750;p19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Review">
  <p:cSld name="CUSTOM_17_2_1_2_1">
    <p:spTree>
      <p:nvGrpSpPr>
        <p:cNvPr id="127" name="Shape 127"/>
        <p:cNvGrpSpPr/>
        <p:nvPr/>
      </p:nvGrpSpPr>
      <p:grpSpPr>
        <a:xfrm>
          <a:off x="0" y="0"/>
          <a:ext cx="0" cy="0"/>
          <a:chOff x="0" y="0"/>
          <a:chExt cx="0" cy="0"/>
        </a:xfrm>
      </p:grpSpPr>
      <p:pic>
        <p:nvPicPr>
          <p:cNvPr id="128" name="Google Shape;128;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9" name="Google Shape;129;p20"/>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0"/>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31" name="Google Shape;131;p20"/>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pic>
        <p:nvPicPr>
          <p:cNvPr id="132" name="Google Shape;132;p20"/>
          <p:cNvPicPr preferRelativeResize="0"/>
          <p:nvPr/>
        </p:nvPicPr>
        <p:blipFill>
          <a:blip r:embed="rId3">
            <a:alphaModFix/>
          </a:blip>
          <a:stretch>
            <a:fillRect/>
          </a:stretch>
        </p:blipFill>
        <p:spPr>
          <a:xfrm>
            <a:off x="3455712" y="931400"/>
            <a:ext cx="2232576" cy="2039926"/>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751" name="Shape 2751"/>
        <p:cNvGrpSpPr/>
        <p:nvPr/>
      </p:nvGrpSpPr>
      <p:grpSpPr>
        <a:xfrm>
          <a:off x="0" y="0"/>
          <a:ext cx="0" cy="0"/>
          <a:chOff x="0" y="0"/>
          <a:chExt cx="0" cy="0"/>
        </a:xfrm>
      </p:grpSpPr>
      <p:pic>
        <p:nvPicPr>
          <p:cNvPr id="2752" name="Google Shape;2752;p19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53" name="Google Shape;2753;p19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4" name="Google Shape;2754;p19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755" name="Google Shape;2755;p194"/>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756" name="Google Shape;2756;p19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757" name="Google Shape;2757;p19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8" name="Google Shape;2758;p194"/>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9" name="Google Shape;2759;p194"/>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60" name="Google Shape;2760;p19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_2">
    <p:spTree>
      <p:nvGrpSpPr>
        <p:cNvPr id="2761" name="Shape 2761"/>
        <p:cNvGrpSpPr/>
        <p:nvPr/>
      </p:nvGrpSpPr>
      <p:grpSpPr>
        <a:xfrm>
          <a:off x="0" y="0"/>
          <a:ext cx="0" cy="0"/>
          <a:chOff x="0" y="0"/>
          <a:chExt cx="0" cy="0"/>
        </a:xfrm>
      </p:grpSpPr>
      <p:pic>
        <p:nvPicPr>
          <p:cNvPr id="2762" name="Google Shape;2762;p19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63" name="Google Shape;2763;p19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9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765" name="Google Shape;2765;p19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66" name="Google Shape;2766;p195"/>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7" name="Google Shape;2767;p195"/>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8" name="Google Shape;2768;p195"/>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769" name="Google Shape;2769;p19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770" name="Google Shape;2770;p19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2771" name="Shape 2771"/>
        <p:cNvGrpSpPr/>
        <p:nvPr/>
      </p:nvGrpSpPr>
      <p:grpSpPr>
        <a:xfrm>
          <a:off x="0" y="0"/>
          <a:ext cx="0" cy="0"/>
          <a:chOff x="0" y="0"/>
          <a:chExt cx="0" cy="0"/>
        </a:xfrm>
      </p:grpSpPr>
      <p:pic>
        <p:nvPicPr>
          <p:cNvPr id="2772" name="Google Shape;2772;p19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73" name="Google Shape;2773;p19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4" name="Google Shape;2774;p19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75" name="Google Shape;2775;p19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2776" name="Google Shape;2776;p19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7" name="Google Shape;2777;p19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8" name="Google Shape;2778;p196"/>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79" name="Google Shape;2779;p19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2780" name="Google Shape;2780;p196"/>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2781" name="Shape 2781"/>
        <p:cNvGrpSpPr/>
        <p:nvPr/>
      </p:nvGrpSpPr>
      <p:grpSpPr>
        <a:xfrm>
          <a:off x="0" y="0"/>
          <a:ext cx="0" cy="0"/>
          <a:chOff x="0" y="0"/>
          <a:chExt cx="0" cy="0"/>
        </a:xfrm>
      </p:grpSpPr>
      <p:pic>
        <p:nvPicPr>
          <p:cNvPr id="2782" name="Google Shape;2782;p19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83" name="Google Shape;2783;p19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4" name="Google Shape;2784;p19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85" name="Google Shape;2785;p19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786" name="Google Shape;2786;p19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7" name="Google Shape;2787;p197"/>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8" name="Google Shape;2788;p197"/>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89" name="Google Shape;2789;p19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pic>
        <p:nvPicPr>
          <p:cNvPr id="2790" name="Google Shape;2790;p19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2791" name="Shape 2791"/>
        <p:cNvGrpSpPr/>
        <p:nvPr/>
      </p:nvGrpSpPr>
      <p:grpSpPr>
        <a:xfrm>
          <a:off x="0" y="0"/>
          <a:ext cx="0" cy="0"/>
          <a:chOff x="0" y="0"/>
          <a:chExt cx="0" cy="0"/>
        </a:xfrm>
      </p:grpSpPr>
      <p:pic>
        <p:nvPicPr>
          <p:cNvPr id="2792" name="Google Shape;2792;p198"/>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2793" name="Google Shape;2793;p198"/>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2794" name="Google Shape;2794;p19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5" name="Google Shape;2795;p198"/>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96" name="Google Shape;2796;p19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797" name="Google Shape;2797;p198"/>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2798" name="Google Shape;2798;p19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2799" name="Google Shape;2799;p198"/>
          <p:cNvSpPr txBox="1"/>
          <p:nvPr>
            <p:ph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0" name="Google Shape;2800;p198"/>
          <p:cNvSpPr txBox="1"/>
          <p:nvPr>
            <p:ph idx="2"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2801" name="Shape 2801"/>
        <p:cNvGrpSpPr/>
        <p:nvPr/>
      </p:nvGrpSpPr>
      <p:grpSpPr>
        <a:xfrm>
          <a:off x="0" y="0"/>
          <a:ext cx="0" cy="0"/>
          <a:chOff x="0" y="0"/>
          <a:chExt cx="0" cy="0"/>
        </a:xfrm>
      </p:grpSpPr>
      <p:pic>
        <p:nvPicPr>
          <p:cNvPr id="2802" name="Google Shape;2802;p1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03" name="Google Shape;2803;p19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9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06" name="Google Shape;2806;p199"/>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807" name="Google Shape;2807;p1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08" name="Google Shape;2808;p199"/>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809" name="Google Shape;2809;p19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all Attention Slide">
  <p:cSld name="CUSTOM_2_3_1_1_3_1_1_2_1_1">
    <p:spTree>
      <p:nvGrpSpPr>
        <p:cNvPr id="2810" name="Shape 2810"/>
        <p:cNvGrpSpPr/>
        <p:nvPr/>
      </p:nvGrpSpPr>
      <p:grpSpPr>
        <a:xfrm>
          <a:off x="0" y="0"/>
          <a:ext cx="0" cy="0"/>
          <a:chOff x="0" y="0"/>
          <a:chExt cx="0" cy="0"/>
        </a:xfrm>
      </p:grpSpPr>
      <p:pic>
        <p:nvPicPr>
          <p:cNvPr id="2811" name="Google Shape;2811;p2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12" name="Google Shape;2812;p200"/>
          <p:cNvSpPr txBox="1"/>
          <p:nvPr>
            <p:ph type="title"/>
          </p:nvPr>
        </p:nvSpPr>
        <p:spPr>
          <a:xfrm>
            <a:off x="2544050" y="1545675"/>
            <a:ext cx="5770200" cy="2430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13" name="Google Shape;2813;p20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814" name="Google Shape;2814;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15" name="Google Shape;2815;p2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Blue)">
  <p:cSld name="CUSTOM_2_7_1_3_1_1_3_2_1">
    <p:spTree>
      <p:nvGrpSpPr>
        <p:cNvPr id="2816" name="Shape 2816"/>
        <p:cNvGrpSpPr/>
        <p:nvPr/>
      </p:nvGrpSpPr>
      <p:grpSpPr>
        <a:xfrm>
          <a:off x="0" y="0"/>
          <a:ext cx="0" cy="0"/>
          <a:chOff x="0" y="0"/>
          <a:chExt cx="0" cy="0"/>
        </a:xfrm>
      </p:grpSpPr>
      <p:sp>
        <p:nvSpPr>
          <p:cNvPr id="2817" name="Google Shape;2817;p20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9" name="Google Shape;2819;p2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820" name="Google Shape;2820;p2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21" name="Google Shape;2821;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22" name="Google Shape;2822;p2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23" name="Google Shape;2823;p2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24" name="Google Shape;2824;p201"/>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25" name="Google Shape;2825;p20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0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0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0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0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01"/>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1" name="Google Shape;2831;p201"/>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2" name="Google Shape;2832;p201"/>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3" name="Google Shape;2833;p201"/>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4" name="Google Shape;2834;p201"/>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35" name="Google Shape;2835;p20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836" name="Google Shape;2836;p201"/>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2837" name="Google Shape;2837;p201"/>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2838" name="Google Shape;2838;p201"/>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2839" name="Google Shape;2839;p201"/>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2840" name="Google Shape;2840;p201"/>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
    <p:spTree>
      <p:nvGrpSpPr>
        <p:cNvPr id="2841" name="Shape 2841"/>
        <p:cNvGrpSpPr/>
        <p:nvPr/>
      </p:nvGrpSpPr>
      <p:grpSpPr>
        <a:xfrm>
          <a:off x="0" y="0"/>
          <a:ext cx="0" cy="0"/>
          <a:chOff x="0" y="0"/>
          <a:chExt cx="0" cy="0"/>
        </a:xfrm>
      </p:grpSpPr>
      <p:pic>
        <p:nvPicPr>
          <p:cNvPr id="2842" name="Google Shape;2842;p20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43" name="Google Shape;2843;p20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4" name="Google Shape;2844;p20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845" name="Google Shape;2845;p20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6" name="Google Shape;2846;p20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7" name="Google Shape;2847;p20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848" name="Google Shape;2848;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49" name="Google Shape;2849;p20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850" name="Google Shape;2850;p2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51" name="Google Shape;2851;p20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with Instructions ">
  <p:cSld name="CUSTOM_2_5_1_3_1">
    <p:spTree>
      <p:nvGrpSpPr>
        <p:cNvPr id="2852" name="Shape 2852"/>
        <p:cNvGrpSpPr/>
        <p:nvPr/>
      </p:nvGrpSpPr>
      <p:grpSpPr>
        <a:xfrm>
          <a:off x="0" y="0"/>
          <a:ext cx="0" cy="0"/>
          <a:chOff x="0" y="0"/>
          <a:chExt cx="0" cy="0"/>
        </a:xfrm>
      </p:grpSpPr>
      <p:pic>
        <p:nvPicPr>
          <p:cNvPr id="2853" name="Google Shape;2853;p20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854" name="Google Shape;2854;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55" name="Google Shape;2855;p2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56" name="Google Shape;2856;p2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7" name="Google Shape;2857;p2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58" name="Google Shape;2858;p203"/>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859" name="Google Shape;2859;p2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60" name="Google Shape;2860;p20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1" name="Google Shape;2861;p20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133" name="Shape 133"/>
        <p:cNvGrpSpPr/>
        <p:nvPr/>
      </p:nvGrpSpPr>
      <p:grpSpPr>
        <a:xfrm>
          <a:off x="0" y="0"/>
          <a:ext cx="0" cy="0"/>
          <a:chOff x="0" y="0"/>
          <a:chExt cx="0" cy="0"/>
        </a:xfrm>
      </p:grpSpPr>
      <p:pic>
        <p:nvPicPr>
          <p:cNvPr id="134" name="Google Shape;134;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5" name="Google Shape;135;p21"/>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37" name="Google Shape;137;p2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138" name="Google Shape;138;p21"/>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p:cSld name="CUSTOM_2_3_1_1_1_1_1_2_1_2_1_1_4">
    <p:spTree>
      <p:nvGrpSpPr>
        <p:cNvPr id="2862" name="Shape 2862"/>
        <p:cNvGrpSpPr/>
        <p:nvPr/>
      </p:nvGrpSpPr>
      <p:grpSpPr>
        <a:xfrm>
          <a:off x="0" y="0"/>
          <a:ext cx="0" cy="0"/>
          <a:chOff x="0" y="0"/>
          <a:chExt cx="0" cy="0"/>
        </a:xfrm>
      </p:grpSpPr>
      <p:pic>
        <p:nvPicPr>
          <p:cNvPr id="2863" name="Google Shape;2863;p20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64" name="Google Shape;2864;p20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5" name="Google Shape;2865;p20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866" name="Google Shape;2866;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67" name="Google Shape;2867;p204"/>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8" name="Google Shape;2868;p204"/>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9" name="Google Shape;2869;p20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870" name="Google Shape;2870;p2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71" name="Google Shape;2871;p20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with Instructions">
  <p:cSld name="CUSTOM_2_5_1_4">
    <p:spTree>
      <p:nvGrpSpPr>
        <p:cNvPr id="2872" name="Shape 2872"/>
        <p:cNvGrpSpPr/>
        <p:nvPr/>
      </p:nvGrpSpPr>
      <p:grpSpPr>
        <a:xfrm>
          <a:off x="0" y="0"/>
          <a:ext cx="0" cy="0"/>
          <a:chOff x="0" y="0"/>
          <a:chExt cx="0" cy="0"/>
        </a:xfrm>
      </p:grpSpPr>
      <p:sp>
        <p:nvSpPr>
          <p:cNvPr id="2873" name="Google Shape;2873;p205"/>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4" name="Google Shape;2874;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75" name="Google Shape;2875;p2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76" name="Google Shape;2876;p205"/>
          <p:cNvSpPr txBox="1"/>
          <p:nvPr>
            <p:ph idx="1"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877" name="Google Shape;2877;p205"/>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8" name="Google Shape;2878;p205"/>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879" name="Google Shape;2879;p2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80" name="Google Shape;2880;p20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81" name="Google Shape;2881;p20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p:cSld name="CUSTOM_2_3_1_1_1_1_1_2_1_2_1_1_3_1">
    <p:spTree>
      <p:nvGrpSpPr>
        <p:cNvPr id="2882" name="Shape 2882"/>
        <p:cNvGrpSpPr/>
        <p:nvPr/>
      </p:nvGrpSpPr>
      <p:grpSpPr>
        <a:xfrm>
          <a:off x="0" y="0"/>
          <a:ext cx="0" cy="0"/>
          <a:chOff x="0" y="0"/>
          <a:chExt cx="0" cy="0"/>
        </a:xfrm>
      </p:grpSpPr>
      <p:pic>
        <p:nvPicPr>
          <p:cNvPr id="2883" name="Google Shape;2883;p20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84" name="Google Shape;2884;p20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5" name="Google Shape;2885;p20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886" name="Google Shape;2886;p20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7" name="Google Shape;2887;p20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888" name="Google Shape;2888;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89" name="Google Shape;2889;p20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0" name="Google Shape;2890;p20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891" name="Google Shape;2891;p2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92" name="Google Shape;2892;p20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with Instructions">
  <p:cSld name="CUSTOM_2_5_2">
    <p:spTree>
      <p:nvGrpSpPr>
        <p:cNvPr id="2893" name="Shape 2893"/>
        <p:cNvGrpSpPr/>
        <p:nvPr/>
      </p:nvGrpSpPr>
      <p:grpSpPr>
        <a:xfrm>
          <a:off x="0" y="0"/>
          <a:ext cx="0" cy="0"/>
          <a:chOff x="0" y="0"/>
          <a:chExt cx="0" cy="0"/>
        </a:xfrm>
      </p:grpSpPr>
      <p:sp>
        <p:nvSpPr>
          <p:cNvPr id="2894" name="Google Shape;2894;p207"/>
          <p:cNvSpPr txBox="1"/>
          <p:nvPr>
            <p:ph idx="1"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895" name="Google Shape;2895;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96" name="Google Shape;2896;p2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897" name="Google Shape;2897;p20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898" name="Google Shape;2898;p2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9" name="Google Shape;2899;p207"/>
          <p:cNvSpPr txBox="1"/>
          <p:nvPr>
            <p:ph idx="2"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00" name="Google Shape;2900;p2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01" name="Google Shape;2901;p20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2" name="Google Shape;2902;p20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Bullets 1–4 (Greens)">
  <p:cSld name="CUSTOM_2_7_1_6_1_2">
    <p:spTree>
      <p:nvGrpSpPr>
        <p:cNvPr id="2903" name="Shape 2903"/>
        <p:cNvGrpSpPr/>
        <p:nvPr/>
      </p:nvGrpSpPr>
      <p:grpSpPr>
        <a:xfrm>
          <a:off x="0" y="0"/>
          <a:ext cx="0" cy="0"/>
          <a:chOff x="0" y="0"/>
          <a:chExt cx="0" cy="0"/>
        </a:xfrm>
      </p:grpSpPr>
      <p:sp>
        <p:nvSpPr>
          <p:cNvPr id="2904" name="Google Shape;2904;p20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6" name="Google Shape;2906;p2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07" name="Google Shape;2907;p2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08" name="Google Shape;2908;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09" name="Google Shape;2909;p2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0" name="Google Shape;2910;p2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1" name="Google Shape;2911;p20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2" name="Google Shape;2912;p20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0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0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0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6" name="Google Shape;2916;p20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7" name="Google Shape;2917;p20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18" name="Google Shape;2918;p20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919" name="Google Shape;2919;p20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920" name="Google Shape;2920;p208"/>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2921" name="Google Shape;2921;p20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Bullets 1–4 (Yellow/Green)">
  <p:cSld name="CUSTOM_2_7_1_6_1_2_1">
    <p:spTree>
      <p:nvGrpSpPr>
        <p:cNvPr id="2922" name="Shape 2922"/>
        <p:cNvGrpSpPr/>
        <p:nvPr/>
      </p:nvGrpSpPr>
      <p:grpSpPr>
        <a:xfrm>
          <a:off x="0" y="0"/>
          <a:ext cx="0" cy="0"/>
          <a:chOff x="0" y="0"/>
          <a:chExt cx="0" cy="0"/>
        </a:xfrm>
      </p:grpSpPr>
      <p:sp>
        <p:nvSpPr>
          <p:cNvPr id="2923" name="Google Shape;2923;p20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5" name="Google Shape;2925;p2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26" name="Google Shape;2926;p2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27" name="Google Shape;2927;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8" name="Google Shape;2928;p2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9" name="Google Shape;2929;p2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0" name="Google Shape;2930;p20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1" name="Google Shape;2931;p20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0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0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0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5" name="Google Shape;2935;p20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6" name="Google Shape;2936;p20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37" name="Google Shape;2937;p20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938" name="Google Shape;2938;p209"/>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2939" name="Google Shape;2939;p209"/>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2940" name="Google Shape;2940;p20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ay)">
  <p:cSld name="CUSTOM_2_7_1_6_1_2_1_1">
    <p:spTree>
      <p:nvGrpSpPr>
        <p:cNvPr id="2941" name="Shape 2941"/>
        <p:cNvGrpSpPr/>
        <p:nvPr/>
      </p:nvGrpSpPr>
      <p:grpSpPr>
        <a:xfrm>
          <a:off x="0" y="0"/>
          <a:ext cx="0" cy="0"/>
          <a:chOff x="0" y="0"/>
          <a:chExt cx="0" cy="0"/>
        </a:xfrm>
      </p:grpSpPr>
      <p:sp>
        <p:nvSpPr>
          <p:cNvPr id="2942" name="Google Shape;2942;p21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4" name="Google Shape;2944;p2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45" name="Google Shape;2945;p2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46" name="Google Shape;2946;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47" name="Google Shape;2947;p2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48" name="Google Shape;2948;p2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49" name="Google Shape;2949;p21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50" name="Google Shape;2950;p21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1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1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10"/>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54" name="Google Shape;2954;p21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55" name="Google Shape;2955;p210"/>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56" name="Google Shape;2956;p21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957" name="Google Shape;2957;p210"/>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2958" name="Google Shape;2958;p210"/>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2959" name="Google Shape;2959;p210"/>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Blue)">
  <p:cSld name="CUSTOM_2_7_1_6_1_2_1_1_1">
    <p:spTree>
      <p:nvGrpSpPr>
        <p:cNvPr id="2960" name="Shape 2960"/>
        <p:cNvGrpSpPr/>
        <p:nvPr/>
      </p:nvGrpSpPr>
      <p:grpSpPr>
        <a:xfrm>
          <a:off x="0" y="0"/>
          <a:ext cx="0" cy="0"/>
          <a:chOff x="0" y="0"/>
          <a:chExt cx="0" cy="0"/>
        </a:xfrm>
      </p:grpSpPr>
      <p:sp>
        <p:nvSpPr>
          <p:cNvPr id="2961" name="Google Shape;2961;p21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3" name="Google Shape;2963;p2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64" name="Google Shape;2964;p2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65" name="Google Shape;2965;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66" name="Google Shape;2966;p2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67" name="Google Shape;2967;p2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68" name="Google Shape;2968;p21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69" name="Google Shape;2969;p21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1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1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1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73" name="Google Shape;2973;p21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74" name="Google Shape;2974;p21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75" name="Google Shape;2975;p21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976" name="Google Shape;2976;p211"/>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2977" name="Google Shape;2977;p211"/>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2978" name="Google Shape;2978;p211"/>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5 (Green)">
  <p:cSld name="CUSTOM_2_7_1_4_1">
    <p:spTree>
      <p:nvGrpSpPr>
        <p:cNvPr id="2979" name="Shape 2979"/>
        <p:cNvGrpSpPr/>
        <p:nvPr/>
      </p:nvGrpSpPr>
      <p:grpSpPr>
        <a:xfrm>
          <a:off x="0" y="0"/>
          <a:ext cx="0" cy="0"/>
          <a:chOff x="0" y="0"/>
          <a:chExt cx="0" cy="0"/>
        </a:xfrm>
      </p:grpSpPr>
      <p:sp>
        <p:nvSpPr>
          <p:cNvPr id="2980" name="Google Shape;2980;p21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2" name="Google Shape;2982;p2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83" name="Google Shape;2983;p2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4" name="Google Shape;2984;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85" name="Google Shape;2985;p2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86" name="Google Shape;2986;p2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87" name="Google Shape;2987;p212"/>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88" name="Google Shape;2988;p21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1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1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12"/>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92" name="Google Shape;2992;p212"/>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93" name="Google Shape;2993;p212"/>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94" name="Google Shape;2994;p21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12"/>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96" name="Google Shape;2996;p21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997" name="Google Shape;2997;p21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998" name="Google Shape;2998;p21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2999" name="Google Shape;2999;p212"/>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3000" name="Google Shape;3000;p21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5 (Green/Yellow)">
  <p:cSld name="CUSTOM_2_7_1_4_1_2">
    <p:spTree>
      <p:nvGrpSpPr>
        <p:cNvPr id="3001" name="Shape 3001"/>
        <p:cNvGrpSpPr/>
        <p:nvPr/>
      </p:nvGrpSpPr>
      <p:grpSpPr>
        <a:xfrm>
          <a:off x="0" y="0"/>
          <a:ext cx="0" cy="0"/>
          <a:chOff x="0" y="0"/>
          <a:chExt cx="0" cy="0"/>
        </a:xfrm>
      </p:grpSpPr>
      <p:sp>
        <p:nvSpPr>
          <p:cNvPr id="3002" name="Google Shape;3002;p21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4" name="Google Shape;3004;p2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05" name="Google Shape;3005;p2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6" name="Google Shape;3006;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07" name="Google Shape;3007;p2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08" name="Google Shape;3008;p2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09" name="Google Shape;3009;p213"/>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0" name="Google Shape;3010;p21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1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1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13"/>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4" name="Google Shape;3014;p213"/>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5" name="Google Shape;3015;p213"/>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6" name="Google Shape;3016;p21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13"/>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18" name="Google Shape;3018;p21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019" name="Google Shape;3019;p213"/>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3020" name="Google Shape;3020;p21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3021" name="Google Shape;3021;p213"/>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3022" name="Google Shape;3022;p21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43" name="Google Shape;143;p2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
        <p:nvSpPr>
          <p:cNvPr id="145" name="Google Shape;145;p2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46" name="Google Shape;146;p2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47" name="Google Shape;147;p2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0" name="Google Shape;150;p2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ay)">
  <p:cSld name="CUSTOM_2_7_1_4_1_1">
    <p:spTree>
      <p:nvGrpSpPr>
        <p:cNvPr id="3023" name="Shape 3023"/>
        <p:cNvGrpSpPr/>
        <p:nvPr/>
      </p:nvGrpSpPr>
      <p:grpSpPr>
        <a:xfrm>
          <a:off x="0" y="0"/>
          <a:ext cx="0" cy="0"/>
          <a:chOff x="0" y="0"/>
          <a:chExt cx="0" cy="0"/>
        </a:xfrm>
      </p:grpSpPr>
      <p:sp>
        <p:nvSpPr>
          <p:cNvPr id="3024" name="Google Shape;3024;p21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6" name="Google Shape;3026;p2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27" name="Google Shape;3027;p2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8" name="Google Shape;3028;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29" name="Google Shape;3029;p2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30" name="Google Shape;3030;p2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1" name="Google Shape;3031;p214"/>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2" name="Google Shape;3032;p21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1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1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14"/>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6" name="Google Shape;3036;p214"/>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7" name="Google Shape;3037;p214"/>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8" name="Google Shape;3038;p21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14"/>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40" name="Google Shape;3040;p21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3041" name="Google Shape;3041;p214"/>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3042" name="Google Shape;3042;p214"/>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3043" name="Google Shape;3043;p214"/>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3044" name="Google Shape;3044;p214"/>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Blue)">
  <p:cSld name="CUSTOM_2_7_1_4_1_1_1">
    <p:spTree>
      <p:nvGrpSpPr>
        <p:cNvPr id="3045" name="Shape 3045"/>
        <p:cNvGrpSpPr/>
        <p:nvPr/>
      </p:nvGrpSpPr>
      <p:grpSpPr>
        <a:xfrm>
          <a:off x="0" y="0"/>
          <a:ext cx="0" cy="0"/>
          <a:chOff x="0" y="0"/>
          <a:chExt cx="0" cy="0"/>
        </a:xfrm>
      </p:grpSpPr>
      <p:sp>
        <p:nvSpPr>
          <p:cNvPr id="3046" name="Google Shape;3046;p21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8" name="Google Shape;3048;p2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49" name="Google Shape;3049;p2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0" name="Google Shape;3050;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51" name="Google Shape;3051;p2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52" name="Google Shape;3052;p2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3" name="Google Shape;3053;p215"/>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4" name="Google Shape;3054;p21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1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1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1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8" name="Google Shape;3058;p215"/>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9" name="Google Shape;3059;p215"/>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60" name="Google Shape;3060;p21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1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62" name="Google Shape;3062;p21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3063" name="Google Shape;3063;p215"/>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3064" name="Google Shape;3064;p215"/>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3065" name="Google Shape;3065;p215"/>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3066" name="Google Shape;3066;p215"/>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6 (Yellow/Green)">
  <p:cSld name="CUSTOM_2_7_1_3_1_1_3_2_2">
    <p:spTree>
      <p:nvGrpSpPr>
        <p:cNvPr id="3067" name="Shape 3067"/>
        <p:cNvGrpSpPr/>
        <p:nvPr/>
      </p:nvGrpSpPr>
      <p:grpSpPr>
        <a:xfrm>
          <a:off x="0" y="0"/>
          <a:ext cx="0" cy="0"/>
          <a:chOff x="0" y="0"/>
          <a:chExt cx="0" cy="0"/>
        </a:xfrm>
      </p:grpSpPr>
      <p:sp>
        <p:nvSpPr>
          <p:cNvPr id="3068" name="Google Shape;3068;p21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0" name="Google Shape;3070;p2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71" name="Google Shape;3071;p2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72" name="Google Shape;3072;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73" name="Google Shape;3073;p2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74" name="Google Shape;3074;p2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75" name="Google Shape;3075;p216"/>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76" name="Google Shape;3076;p21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1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1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1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1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16"/>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2" name="Google Shape;3082;p216"/>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3" name="Google Shape;3083;p216"/>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4" name="Google Shape;3084;p216"/>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5" name="Google Shape;3085;p216"/>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86" name="Google Shape;3086;p21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087" name="Google Shape;3087;p216"/>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3088" name="Google Shape;3088;p21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089" name="Google Shape;3089;p216"/>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3090" name="Google Shape;3090;p21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091" name="Google Shape;3091;p216"/>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ay)">
  <p:cSld name="CUSTOM_2_7_1_3_1_1_3_3">
    <p:spTree>
      <p:nvGrpSpPr>
        <p:cNvPr id="3092" name="Shape 3092"/>
        <p:cNvGrpSpPr/>
        <p:nvPr/>
      </p:nvGrpSpPr>
      <p:grpSpPr>
        <a:xfrm>
          <a:off x="0" y="0"/>
          <a:ext cx="0" cy="0"/>
          <a:chOff x="0" y="0"/>
          <a:chExt cx="0" cy="0"/>
        </a:xfrm>
      </p:grpSpPr>
      <p:sp>
        <p:nvSpPr>
          <p:cNvPr id="3093" name="Google Shape;3093;p21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5" name="Google Shape;3095;p2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96" name="Google Shape;3096;p2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97" name="Google Shape;3097;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98" name="Google Shape;3098;p2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99" name="Google Shape;3099;p2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0" name="Google Shape;3100;p217"/>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1" name="Google Shape;3101;p21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1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1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1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1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17"/>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7" name="Google Shape;3107;p217"/>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8" name="Google Shape;3108;p217"/>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9" name="Google Shape;3109;p217"/>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10" name="Google Shape;3110;p217"/>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11" name="Google Shape;3111;p217"/>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3112" name="Google Shape;3112;p217"/>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3113" name="Google Shape;3113;p217"/>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3114" name="Google Shape;3114;p217"/>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3115" name="Google Shape;3115;p217"/>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3116" name="Google Shape;3116;p217"/>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7 (Yellow/Green)">
  <p:cSld name="CUSTOM_2_7_1_3_1_1_1_2_1">
    <p:spTree>
      <p:nvGrpSpPr>
        <p:cNvPr id="3117" name="Shape 3117"/>
        <p:cNvGrpSpPr/>
        <p:nvPr/>
      </p:nvGrpSpPr>
      <p:grpSpPr>
        <a:xfrm>
          <a:off x="0" y="0"/>
          <a:ext cx="0" cy="0"/>
          <a:chOff x="0" y="0"/>
          <a:chExt cx="0" cy="0"/>
        </a:xfrm>
      </p:grpSpPr>
      <p:sp>
        <p:nvSpPr>
          <p:cNvPr id="3118" name="Google Shape;3118;p21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0" name="Google Shape;3120;p2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121" name="Google Shape;3121;p2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22" name="Google Shape;3122;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23" name="Google Shape;3123;p2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4" name="Google Shape;3124;p2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25" name="Google Shape;3125;p218"/>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26" name="Google Shape;3126;p21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18"/>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28" name="Google Shape;3128;p21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18"/>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0" name="Google Shape;3130;p21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18"/>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2" name="Google Shape;3132;p21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18"/>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4" name="Google Shape;3134;p21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18"/>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6" name="Google Shape;3136;p21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18"/>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38" name="Google Shape;3138;p218"/>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139" name="Google Shape;3139;p218"/>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3140" name="Google Shape;3140;p218"/>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141" name="Google Shape;3141;p218"/>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3142" name="Google Shape;3142;p218"/>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143" name="Google Shape;3143;p218"/>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3144" name="Google Shape;3144;p218"/>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ay)">
  <p:cSld name="CUSTOM_2_7_1_3_1_1_1_2_1_1">
    <p:spTree>
      <p:nvGrpSpPr>
        <p:cNvPr id="3145" name="Shape 3145"/>
        <p:cNvGrpSpPr/>
        <p:nvPr/>
      </p:nvGrpSpPr>
      <p:grpSpPr>
        <a:xfrm>
          <a:off x="0" y="0"/>
          <a:ext cx="0" cy="0"/>
          <a:chOff x="0" y="0"/>
          <a:chExt cx="0" cy="0"/>
        </a:xfrm>
      </p:grpSpPr>
      <p:sp>
        <p:nvSpPr>
          <p:cNvPr id="3146" name="Google Shape;3146;p21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8" name="Google Shape;3148;p2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149" name="Google Shape;3149;p2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50" name="Google Shape;3150;p2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51" name="Google Shape;3151;p2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52" name="Google Shape;3152;p2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3" name="Google Shape;3153;p219"/>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4" name="Google Shape;3154;p21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19"/>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6" name="Google Shape;3156;p21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19"/>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8" name="Google Shape;3158;p21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19"/>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60" name="Google Shape;3160;p21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19"/>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62" name="Google Shape;3162;p21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19"/>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64" name="Google Shape;3164;p21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19"/>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66" name="Google Shape;3166;p219"/>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3167" name="Google Shape;3167;p219"/>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3168" name="Google Shape;3168;p219"/>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3169" name="Google Shape;3169;p219"/>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3170" name="Google Shape;3170;p219"/>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3171" name="Google Shape;3171;p219"/>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3172" name="Google Shape;3172;p219"/>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Blue)">
  <p:cSld name="CUSTOM_2_7_1_3_1_1_1_2_1_1_1">
    <p:spTree>
      <p:nvGrpSpPr>
        <p:cNvPr id="3173" name="Shape 3173"/>
        <p:cNvGrpSpPr/>
        <p:nvPr/>
      </p:nvGrpSpPr>
      <p:grpSpPr>
        <a:xfrm>
          <a:off x="0" y="0"/>
          <a:ext cx="0" cy="0"/>
          <a:chOff x="0" y="0"/>
          <a:chExt cx="0" cy="0"/>
        </a:xfrm>
      </p:grpSpPr>
      <p:sp>
        <p:nvSpPr>
          <p:cNvPr id="3174" name="Google Shape;3174;p22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6" name="Google Shape;3176;p2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177" name="Google Shape;3177;p2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8" name="Google Shape;3178;p2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79" name="Google Shape;3179;p2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80" name="Google Shape;3180;p2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1" name="Google Shape;3181;p220"/>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2" name="Google Shape;3182;p22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20"/>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4" name="Google Shape;3184;p22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20"/>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6" name="Google Shape;3186;p22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20"/>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8" name="Google Shape;3188;p22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20"/>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90" name="Google Shape;3190;p22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20"/>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92" name="Google Shape;3192;p22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20"/>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94" name="Google Shape;3194;p220"/>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3195" name="Google Shape;3195;p220"/>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3196" name="Google Shape;3196;p220"/>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3197" name="Google Shape;3197;p220"/>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3198" name="Google Shape;3198;p220"/>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3199" name="Google Shape;3199;p220"/>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3200" name="Google Shape;3200;p220"/>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8 (Yellow/Green)">
  <p:cSld name="CUSTOM_2_7_1_3_1_1_1_1_1_1_1">
    <p:spTree>
      <p:nvGrpSpPr>
        <p:cNvPr id="3201" name="Shape 3201"/>
        <p:cNvGrpSpPr/>
        <p:nvPr/>
      </p:nvGrpSpPr>
      <p:grpSpPr>
        <a:xfrm>
          <a:off x="0" y="0"/>
          <a:ext cx="0" cy="0"/>
          <a:chOff x="0" y="0"/>
          <a:chExt cx="0" cy="0"/>
        </a:xfrm>
      </p:grpSpPr>
      <p:sp>
        <p:nvSpPr>
          <p:cNvPr id="3202" name="Google Shape;3202;p2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3" name="Google Shape;3203;p2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04" name="Google Shape;3204;p2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05" name="Google Shape;3205;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06" name="Google Shape;3206;p2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7" name="Google Shape;3207;p2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08" name="Google Shape;3208;p22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21"/>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0" name="Google Shape;3210;p22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21"/>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2" name="Google Shape;3212;p22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21"/>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4" name="Google Shape;3214;p22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21"/>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6" name="Google Shape;3216;p22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21"/>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8" name="Google Shape;3218;p22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21"/>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20" name="Google Shape;3220;p22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21"/>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22" name="Google Shape;3222;p22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21"/>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224" name="Google Shape;3224;p221"/>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225" name="Google Shape;3225;p221"/>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3226" name="Google Shape;3226;p221"/>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227" name="Google Shape;3227;p221"/>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3228" name="Google Shape;3228;p221"/>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229" name="Google Shape;3229;p221"/>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3230" name="Google Shape;3230;p221"/>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231" name="Google Shape;3231;p221"/>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8 (Gray)">
  <p:cSld name="CUSTOM_2_7_1_3_1_1_1_1_1_1_1_1">
    <p:spTree>
      <p:nvGrpSpPr>
        <p:cNvPr id="3232" name="Shape 3232"/>
        <p:cNvGrpSpPr/>
        <p:nvPr/>
      </p:nvGrpSpPr>
      <p:grpSpPr>
        <a:xfrm>
          <a:off x="0" y="0"/>
          <a:ext cx="0" cy="0"/>
          <a:chOff x="0" y="0"/>
          <a:chExt cx="0" cy="0"/>
        </a:xfrm>
      </p:grpSpPr>
      <p:sp>
        <p:nvSpPr>
          <p:cNvPr id="3233" name="Google Shape;3233;p2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4" name="Google Shape;3234;p2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35" name="Google Shape;3235;p2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36" name="Google Shape;3236;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37" name="Google Shape;3237;p2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38" name="Google Shape;3238;p2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39" name="Google Shape;3239;p22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22"/>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1" name="Google Shape;3241;p22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22"/>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3" name="Google Shape;3243;p22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22"/>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5" name="Google Shape;3245;p22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22"/>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7" name="Google Shape;3247;p22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22"/>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9" name="Google Shape;3249;p22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22"/>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51" name="Google Shape;3251;p22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22"/>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53" name="Google Shape;3253;p22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22"/>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255" name="Google Shape;3255;p222"/>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3256" name="Google Shape;3256;p222"/>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3257" name="Google Shape;3257;p222"/>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3258" name="Google Shape;3258;p222"/>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3259" name="Google Shape;3259;p222"/>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3260" name="Google Shape;3260;p222"/>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3261" name="Google Shape;3261;p222"/>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3262" name="Google Shape;3262;p222"/>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Blue)">
  <p:cSld name="CUSTOM_2_7_1_3_1_1_1_1_1_1_1_1_1">
    <p:spTree>
      <p:nvGrpSpPr>
        <p:cNvPr id="3263" name="Shape 3263"/>
        <p:cNvGrpSpPr/>
        <p:nvPr/>
      </p:nvGrpSpPr>
      <p:grpSpPr>
        <a:xfrm>
          <a:off x="0" y="0"/>
          <a:ext cx="0" cy="0"/>
          <a:chOff x="0" y="0"/>
          <a:chExt cx="0" cy="0"/>
        </a:xfrm>
      </p:grpSpPr>
      <p:sp>
        <p:nvSpPr>
          <p:cNvPr id="3264" name="Google Shape;3264;p2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5" name="Google Shape;3265;p2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66" name="Google Shape;3266;p2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67" name="Google Shape;3267;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68" name="Google Shape;3268;p2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69" name="Google Shape;3269;p2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0" name="Google Shape;3270;p22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23"/>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2" name="Google Shape;3272;p22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23"/>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4" name="Google Shape;3274;p22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23"/>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6" name="Google Shape;3276;p22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23"/>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8" name="Google Shape;3278;p22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23"/>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80" name="Google Shape;3280;p22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23"/>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82" name="Google Shape;3282;p22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23"/>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84" name="Google Shape;3284;p22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23"/>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286" name="Google Shape;3286;p223"/>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287" name="Google Shape;3287;p223"/>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3288" name="Google Shape;3288;p223"/>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3289" name="Google Shape;3289;p223"/>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3290" name="Google Shape;3290;p223"/>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3291" name="Google Shape;3291;p223"/>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3292" name="Google Shape;3292;p223"/>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3293" name="Google Shape;3293;p223"/>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51" name="Shape 151"/>
        <p:cNvGrpSpPr/>
        <p:nvPr/>
      </p:nvGrpSpPr>
      <p:grpSpPr>
        <a:xfrm>
          <a:off x="0" y="0"/>
          <a:ext cx="0" cy="0"/>
          <a:chOff x="0" y="0"/>
          <a:chExt cx="0" cy="0"/>
        </a:xfrm>
      </p:grpSpPr>
      <p:pic>
        <p:nvPicPr>
          <p:cNvPr id="152" name="Google Shape;152;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3" name="Google Shape;153;p2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55" name="Google Shape;155;p2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6" name="Google Shape;156;p2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9" name="Google Shape;159;p2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60" name="Google Shape;160;p2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4 (Green)">
  <p:cSld name="CUSTOM_2_7_1_6">
    <p:spTree>
      <p:nvGrpSpPr>
        <p:cNvPr id="3294" name="Shape 3294"/>
        <p:cNvGrpSpPr/>
        <p:nvPr/>
      </p:nvGrpSpPr>
      <p:grpSpPr>
        <a:xfrm>
          <a:off x="0" y="0"/>
          <a:ext cx="0" cy="0"/>
          <a:chOff x="0" y="0"/>
          <a:chExt cx="0" cy="0"/>
        </a:xfrm>
      </p:grpSpPr>
      <p:sp>
        <p:nvSpPr>
          <p:cNvPr id="3295" name="Google Shape;3295;p22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7" name="Google Shape;3297;p2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98" name="Google Shape;3298;p2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99" name="Google Shape;3299;p2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00" name="Google Shape;3300;p2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01" name="Google Shape;3301;p2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02" name="Google Shape;3302;p224"/>
          <p:cNvGrpSpPr/>
          <p:nvPr/>
        </p:nvGrpSpPr>
        <p:grpSpPr>
          <a:xfrm>
            <a:off x="457200" y="1378813"/>
            <a:ext cx="776889" cy="621300"/>
            <a:chOff x="457200" y="1378813"/>
            <a:chExt cx="776889" cy="621300"/>
          </a:xfrm>
        </p:grpSpPr>
        <p:sp>
          <p:nvSpPr>
            <p:cNvPr id="3303" name="Google Shape;3303;p22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04" name="Google Shape;3304;p22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224"/>
          <p:cNvGrpSpPr/>
          <p:nvPr/>
        </p:nvGrpSpPr>
        <p:grpSpPr>
          <a:xfrm>
            <a:off x="457200" y="2228725"/>
            <a:ext cx="776889" cy="621300"/>
            <a:chOff x="457200" y="1378813"/>
            <a:chExt cx="776889" cy="621300"/>
          </a:xfrm>
        </p:grpSpPr>
        <p:sp>
          <p:nvSpPr>
            <p:cNvPr id="3306" name="Google Shape;3306;p22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07" name="Google Shape;3307;p22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224"/>
          <p:cNvGrpSpPr/>
          <p:nvPr/>
        </p:nvGrpSpPr>
        <p:grpSpPr>
          <a:xfrm>
            <a:off x="457200" y="3073850"/>
            <a:ext cx="776889" cy="621300"/>
            <a:chOff x="457200" y="1378813"/>
            <a:chExt cx="776889" cy="621300"/>
          </a:xfrm>
        </p:grpSpPr>
        <p:sp>
          <p:nvSpPr>
            <p:cNvPr id="3309" name="Google Shape;3309;p22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10" name="Google Shape;3310;p22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224"/>
          <p:cNvGrpSpPr/>
          <p:nvPr/>
        </p:nvGrpSpPr>
        <p:grpSpPr>
          <a:xfrm>
            <a:off x="457200" y="3923750"/>
            <a:ext cx="776889" cy="621300"/>
            <a:chOff x="457200" y="1378813"/>
            <a:chExt cx="776889" cy="621300"/>
          </a:xfrm>
        </p:grpSpPr>
        <p:sp>
          <p:nvSpPr>
            <p:cNvPr id="3312" name="Google Shape;3312;p22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13" name="Google Shape;3313;p22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4" name="Google Shape;3314;p224"/>
          <p:cNvSpPr txBox="1"/>
          <p:nvPr>
            <p:ph idx="3" type="subTitle"/>
          </p:nvPr>
        </p:nvSpPr>
        <p:spPr>
          <a:xfrm>
            <a:off x="-12300" y="1421208"/>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15" name="Google Shape;3315;p22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2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2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24"/>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19" name="Google Shape;3319;p224"/>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20" name="Google Shape;3320;p224"/>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5 (Green)">
  <p:cSld name="CUSTOM_2_7_1_4_2">
    <p:spTree>
      <p:nvGrpSpPr>
        <p:cNvPr id="3321" name="Shape 3321"/>
        <p:cNvGrpSpPr/>
        <p:nvPr/>
      </p:nvGrpSpPr>
      <p:grpSpPr>
        <a:xfrm>
          <a:off x="0" y="0"/>
          <a:ext cx="0" cy="0"/>
          <a:chOff x="0" y="0"/>
          <a:chExt cx="0" cy="0"/>
        </a:xfrm>
      </p:grpSpPr>
      <p:sp>
        <p:nvSpPr>
          <p:cNvPr id="3322" name="Google Shape;3322;p22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4" name="Google Shape;3324;p2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325" name="Google Shape;3325;p2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6" name="Google Shape;3326;p2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27" name="Google Shape;3327;p2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28" name="Google Shape;3328;p2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29" name="Google Shape;3329;p225"/>
          <p:cNvGrpSpPr/>
          <p:nvPr/>
        </p:nvGrpSpPr>
        <p:grpSpPr>
          <a:xfrm>
            <a:off x="457200" y="1300225"/>
            <a:ext cx="776889" cy="621300"/>
            <a:chOff x="457200" y="1378813"/>
            <a:chExt cx="776889" cy="621300"/>
          </a:xfrm>
        </p:grpSpPr>
        <p:sp>
          <p:nvSpPr>
            <p:cNvPr id="3330" name="Google Shape;3330;p2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31" name="Google Shape;3331;p22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225"/>
          <p:cNvGrpSpPr/>
          <p:nvPr/>
        </p:nvGrpSpPr>
        <p:grpSpPr>
          <a:xfrm>
            <a:off x="457200" y="2000125"/>
            <a:ext cx="776889" cy="621300"/>
            <a:chOff x="457200" y="1378813"/>
            <a:chExt cx="776889" cy="621300"/>
          </a:xfrm>
        </p:grpSpPr>
        <p:sp>
          <p:nvSpPr>
            <p:cNvPr id="3333" name="Google Shape;3333;p2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34" name="Google Shape;3334;p22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225"/>
          <p:cNvGrpSpPr/>
          <p:nvPr/>
        </p:nvGrpSpPr>
        <p:grpSpPr>
          <a:xfrm>
            <a:off x="457200" y="2692850"/>
            <a:ext cx="776889" cy="621300"/>
            <a:chOff x="457200" y="1378813"/>
            <a:chExt cx="776889" cy="621300"/>
          </a:xfrm>
        </p:grpSpPr>
        <p:sp>
          <p:nvSpPr>
            <p:cNvPr id="3336" name="Google Shape;3336;p2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37" name="Google Shape;3337;p22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225"/>
          <p:cNvGrpSpPr/>
          <p:nvPr/>
        </p:nvGrpSpPr>
        <p:grpSpPr>
          <a:xfrm>
            <a:off x="457200" y="3390350"/>
            <a:ext cx="776889" cy="621300"/>
            <a:chOff x="457200" y="1378813"/>
            <a:chExt cx="776889" cy="621300"/>
          </a:xfrm>
        </p:grpSpPr>
        <p:sp>
          <p:nvSpPr>
            <p:cNvPr id="3339" name="Google Shape;3339;p22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40" name="Google Shape;3340;p22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1" name="Google Shape;3341;p225"/>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42" name="Google Shape;3342;p22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2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2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2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46" name="Google Shape;3346;p225"/>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47" name="Google Shape;3347;p225"/>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48" name="Google Shape;3348;p225"/>
          <p:cNvGrpSpPr/>
          <p:nvPr/>
        </p:nvGrpSpPr>
        <p:grpSpPr>
          <a:xfrm>
            <a:off x="469500" y="4083075"/>
            <a:ext cx="776889" cy="621300"/>
            <a:chOff x="457200" y="1378813"/>
            <a:chExt cx="776889" cy="621300"/>
          </a:xfrm>
        </p:grpSpPr>
        <p:sp>
          <p:nvSpPr>
            <p:cNvPr id="3349" name="Google Shape;3349;p225"/>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50" name="Google Shape;3350;p225"/>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1" name="Google Shape;3351;p22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2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Gray)">
  <p:cSld name="CUSTOM_2_7_1_3_1_1">
    <p:spTree>
      <p:nvGrpSpPr>
        <p:cNvPr id="3353" name="Shape 3353"/>
        <p:cNvGrpSpPr/>
        <p:nvPr/>
      </p:nvGrpSpPr>
      <p:grpSpPr>
        <a:xfrm>
          <a:off x="0" y="0"/>
          <a:ext cx="0" cy="0"/>
          <a:chOff x="0" y="0"/>
          <a:chExt cx="0" cy="0"/>
        </a:xfrm>
      </p:grpSpPr>
      <p:sp>
        <p:nvSpPr>
          <p:cNvPr id="3354" name="Google Shape;3354;p22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6" name="Google Shape;3356;p2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357" name="Google Shape;3357;p2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8" name="Google Shape;3358;p2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59" name="Google Shape;3359;p2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60" name="Google Shape;3360;p2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61" name="Google Shape;3361;p226"/>
          <p:cNvGrpSpPr/>
          <p:nvPr/>
        </p:nvGrpSpPr>
        <p:grpSpPr>
          <a:xfrm>
            <a:off x="457200" y="1237825"/>
            <a:ext cx="776900" cy="486300"/>
            <a:chOff x="457200" y="1466425"/>
            <a:chExt cx="776900" cy="486300"/>
          </a:xfrm>
        </p:grpSpPr>
        <p:sp>
          <p:nvSpPr>
            <p:cNvPr id="3362" name="Google Shape;3362;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63" name="Google Shape;3363;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4" name="Google Shape;3364;p226"/>
          <p:cNvSpPr txBox="1"/>
          <p:nvPr>
            <p:ph idx="3" type="subTitle"/>
          </p:nvPr>
        </p:nvSpPr>
        <p:spPr>
          <a:xfrm>
            <a:off x="-12150" y="1274650"/>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65" name="Google Shape;3365;p22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6" name="Google Shape;3366;p226"/>
          <p:cNvGrpSpPr/>
          <p:nvPr/>
        </p:nvGrpSpPr>
        <p:grpSpPr>
          <a:xfrm>
            <a:off x="457200" y="1828900"/>
            <a:ext cx="776900" cy="486300"/>
            <a:chOff x="457200" y="1466425"/>
            <a:chExt cx="776900" cy="486300"/>
          </a:xfrm>
        </p:grpSpPr>
        <p:sp>
          <p:nvSpPr>
            <p:cNvPr id="3367" name="Google Shape;3367;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68" name="Google Shape;3368;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9" name="Google Shape;3369;p22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0" name="Google Shape;3370;p226"/>
          <p:cNvGrpSpPr/>
          <p:nvPr/>
        </p:nvGrpSpPr>
        <p:grpSpPr>
          <a:xfrm>
            <a:off x="457200" y="2419975"/>
            <a:ext cx="776900" cy="486300"/>
            <a:chOff x="457200" y="1466425"/>
            <a:chExt cx="776900" cy="486300"/>
          </a:xfrm>
        </p:grpSpPr>
        <p:sp>
          <p:nvSpPr>
            <p:cNvPr id="3371" name="Google Shape;3371;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2" name="Google Shape;3372;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3" name="Google Shape;3373;p22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4" name="Google Shape;3374;p226"/>
          <p:cNvGrpSpPr/>
          <p:nvPr/>
        </p:nvGrpSpPr>
        <p:grpSpPr>
          <a:xfrm>
            <a:off x="457200" y="3011050"/>
            <a:ext cx="776900" cy="486300"/>
            <a:chOff x="457200" y="1466425"/>
            <a:chExt cx="776900" cy="486300"/>
          </a:xfrm>
        </p:grpSpPr>
        <p:sp>
          <p:nvSpPr>
            <p:cNvPr id="3375" name="Google Shape;3375;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76" name="Google Shape;3376;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7" name="Google Shape;3377;p22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226"/>
          <p:cNvGrpSpPr/>
          <p:nvPr/>
        </p:nvGrpSpPr>
        <p:grpSpPr>
          <a:xfrm>
            <a:off x="457200" y="3602137"/>
            <a:ext cx="776900" cy="486300"/>
            <a:chOff x="457200" y="1466425"/>
            <a:chExt cx="776900" cy="486300"/>
          </a:xfrm>
        </p:grpSpPr>
        <p:sp>
          <p:nvSpPr>
            <p:cNvPr id="3379" name="Google Shape;3379;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80" name="Google Shape;3380;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22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2" name="Google Shape;3382;p226"/>
          <p:cNvGrpSpPr/>
          <p:nvPr/>
        </p:nvGrpSpPr>
        <p:grpSpPr>
          <a:xfrm>
            <a:off x="457200" y="4193262"/>
            <a:ext cx="776900" cy="486300"/>
            <a:chOff x="457200" y="1466425"/>
            <a:chExt cx="776900" cy="486300"/>
          </a:xfrm>
        </p:grpSpPr>
        <p:sp>
          <p:nvSpPr>
            <p:cNvPr id="3383" name="Google Shape;3383;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84" name="Google Shape;3384;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5" name="Google Shape;3385;p226"/>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6" name="Google Shape;3386;p226"/>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7" name="Google Shape;3387;p226"/>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8" name="Google Shape;3388;p226"/>
          <p:cNvSpPr txBox="1"/>
          <p:nvPr>
            <p:ph idx="7" type="subTitle"/>
          </p:nvPr>
        </p:nvSpPr>
        <p:spPr>
          <a:xfrm>
            <a:off x="12475" y="3622088"/>
            <a:ext cx="91440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9" name="Google Shape;3389;p226"/>
          <p:cNvSpPr txBox="1"/>
          <p:nvPr>
            <p:ph idx="8" type="subTitle"/>
          </p:nvPr>
        </p:nvSpPr>
        <p:spPr>
          <a:xfrm>
            <a:off x="12475" y="4236125"/>
            <a:ext cx="91440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_2_2">
    <p:spTree>
      <p:nvGrpSpPr>
        <p:cNvPr id="3390" name="Shape 3390"/>
        <p:cNvGrpSpPr/>
        <p:nvPr/>
      </p:nvGrpSpPr>
      <p:grpSpPr>
        <a:xfrm>
          <a:off x="0" y="0"/>
          <a:ext cx="0" cy="0"/>
          <a:chOff x="0" y="0"/>
          <a:chExt cx="0" cy="0"/>
        </a:xfrm>
      </p:grpSpPr>
      <p:sp>
        <p:nvSpPr>
          <p:cNvPr id="3391" name="Google Shape;3391;p22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3" name="Google Shape;3393;p2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394" name="Google Shape;3394;p2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5" name="Google Shape;3395;p2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96" name="Google Shape;3396;p2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97" name="Google Shape;3397;p2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98" name="Google Shape;3398;p227"/>
          <p:cNvGrpSpPr/>
          <p:nvPr/>
        </p:nvGrpSpPr>
        <p:grpSpPr>
          <a:xfrm>
            <a:off x="457222" y="1149803"/>
            <a:ext cx="713194" cy="446423"/>
            <a:chOff x="457200" y="1466425"/>
            <a:chExt cx="776900" cy="486300"/>
          </a:xfrm>
        </p:grpSpPr>
        <p:sp>
          <p:nvSpPr>
            <p:cNvPr id="3399" name="Google Shape;339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00" name="Google Shape;340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1" name="Google Shape;3401;p227"/>
          <p:cNvSpPr txBox="1"/>
          <p:nvPr>
            <p:ph idx="3" type="subTitle"/>
          </p:nvPr>
        </p:nvSpPr>
        <p:spPr>
          <a:xfrm>
            <a:off x="0" y="117532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02" name="Google Shape;3402;p22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3" name="Google Shape;3403;p227"/>
          <p:cNvGrpSpPr/>
          <p:nvPr/>
        </p:nvGrpSpPr>
        <p:grpSpPr>
          <a:xfrm>
            <a:off x="457222" y="1672428"/>
            <a:ext cx="713194" cy="446423"/>
            <a:chOff x="457200" y="1466425"/>
            <a:chExt cx="776900" cy="486300"/>
          </a:xfrm>
        </p:grpSpPr>
        <p:sp>
          <p:nvSpPr>
            <p:cNvPr id="3404" name="Google Shape;3404;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05" name="Google Shape;3405;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6" name="Google Shape;3406;p227"/>
          <p:cNvSpPr txBox="1"/>
          <p:nvPr>
            <p:ph idx="4" type="subTitle"/>
          </p:nvPr>
        </p:nvSpPr>
        <p:spPr>
          <a:xfrm>
            <a:off x="125" y="1697950"/>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07" name="Google Shape;3407;p22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8" name="Google Shape;3408;p227"/>
          <p:cNvGrpSpPr/>
          <p:nvPr/>
        </p:nvGrpSpPr>
        <p:grpSpPr>
          <a:xfrm>
            <a:off x="457197" y="2195578"/>
            <a:ext cx="713194" cy="446423"/>
            <a:chOff x="457200" y="1466425"/>
            <a:chExt cx="776900" cy="486300"/>
          </a:xfrm>
        </p:grpSpPr>
        <p:sp>
          <p:nvSpPr>
            <p:cNvPr id="3409" name="Google Shape;340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410" name="Google Shape;341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1" name="Google Shape;3411;p227"/>
          <p:cNvSpPr txBox="1"/>
          <p:nvPr>
            <p:ph idx="5" type="subTitle"/>
          </p:nvPr>
        </p:nvSpPr>
        <p:spPr>
          <a:xfrm>
            <a:off x="0" y="2221100"/>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12" name="Google Shape;3412;p22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3" name="Google Shape;3413;p227"/>
          <p:cNvGrpSpPr/>
          <p:nvPr/>
        </p:nvGrpSpPr>
        <p:grpSpPr>
          <a:xfrm>
            <a:off x="457197" y="2718203"/>
            <a:ext cx="713194" cy="446423"/>
            <a:chOff x="457200" y="1466425"/>
            <a:chExt cx="776900" cy="486300"/>
          </a:xfrm>
        </p:grpSpPr>
        <p:sp>
          <p:nvSpPr>
            <p:cNvPr id="3414" name="Google Shape;3414;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415" name="Google Shape;3415;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6" name="Google Shape;3416;p227"/>
          <p:cNvSpPr txBox="1"/>
          <p:nvPr>
            <p:ph idx="6" type="subTitle"/>
          </p:nvPr>
        </p:nvSpPr>
        <p:spPr>
          <a:xfrm>
            <a:off x="-125" y="274372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17" name="Google Shape;3417;p22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8" name="Google Shape;3418;p227"/>
          <p:cNvGrpSpPr/>
          <p:nvPr/>
        </p:nvGrpSpPr>
        <p:grpSpPr>
          <a:xfrm>
            <a:off x="457222" y="3240828"/>
            <a:ext cx="713194" cy="446423"/>
            <a:chOff x="457200" y="1466425"/>
            <a:chExt cx="776900" cy="486300"/>
          </a:xfrm>
        </p:grpSpPr>
        <p:sp>
          <p:nvSpPr>
            <p:cNvPr id="3419" name="Google Shape;341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20" name="Google Shape;342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1" name="Google Shape;3421;p227"/>
          <p:cNvSpPr txBox="1"/>
          <p:nvPr>
            <p:ph idx="7" type="subTitle"/>
          </p:nvPr>
        </p:nvSpPr>
        <p:spPr>
          <a:xfrm>
            <a:off x="25" y="3266350"/>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22" name="Google Shape;3422;p22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3" name="Google Shape;3423;p227"/>
          <p:cNvGrpSpPr/>
          <p:nvPr/>
        </p:nvGrpSpPr>
        <p:grpSpPr>
          <a:xfrm>
            <a:off x="457222" y="3763453"/>
            <a:ext cx="713194" cy="446423"/>
            <a:chOff x="457200" y="1466425"/>
            <a:chExt cx="776900" cy="486300"/>
          </a:xfrm>
        </p:grpSpPr>
        <p:sp>
          <p:nvSpPr>
            <p:cNvPr id="3424" name="Google Shape;3424;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25" name="Google Shape;3425;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6" name="Google Shape;3426;p227"/>
          <p:cNvSpPr txBox="1"/>
          <p:nvPr>
            <p:ph idx="8" type="subTitle"/>
          </p:nvPr>
        </p:nvSpPr>
        <p:spPr>
          <a:xfrm>
            <a:off x="-50" y="378897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27" name="Google Shape;3427;p22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8" name="Google Shape;3428;p227"/>
          <p:cNvGrpSpPr/>
          <p:nvPr/>
        </p:nvGrpSpPr>
        <p:grpSpPr>
          <a:xfrm>
            <a:off x="457222" y="4311603"/>
            <a:ext cx="713194" cy="446423"/>
            <a:chOff x="457200" y="1466425"/>
            <a:chExt cx="776900" cy="486300"/>
          </a:xfrm>
        </p:grpSpPr>
        <p:sp>
          <p:nvSpPr>
            <p:cNvPr id="3429" name="Google Shape;342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30" name="Google Shape;343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227"/>
          <p:cNvSpPr txBox="1"/>
          <p:nvPr>
            <p:ph idx="9" type="subTitle"/>
          </p:nvPr>
        </p:nvSpPr>
        <p:spPr>
          <a:xfrm>
            <a:off x="25" y="433712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2 (Blue)">
  <p:cSld name="CUSTOM_2_7_1_5_2_1">
    <p:spTree>
      <p:nvGrpSpPr>
        <p:cNvPr id="3432" name="Shape 3432"/>
        <p:cNvGrpSpPr/>
        <p:nvPr/>
      </p:nvGrpSpPr>
      <p:grpSpPr>
        <a:xfrm>
          <a:off x="0" y="0"/>
          <a:ext cx="0" cy="0"/>
          <a:chOff x="0" y="0"/>
          <a:chExt cx="0" cy="0"/>
        </a:xfrm>
      </p:grpSpPr>
      <p:pic>
        <p:nvPicPr>
          <p:cNvPr id="3433" name="Google Shape;3433;p2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434" name="Google Shape;3434;p2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6" name="Google Shape;3436;p2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437" name="Google Shape;3437;p2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38" name="Google Shape;3438;p2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39" name="Google Shape;3439;p2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40" name="Google Shape;3440;p2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41" name="Google Shape;3441;p228"/>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442" name="Google Shape;3442;p228"/>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28"/>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44" name="Google Shape;3444;p228"/>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45" name="Google Shape;3445;p2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6" name="Google Shape;3446;p228"/>
          <p:cNvGrpSpPr/>
          <p:nvPr/>
        </p:nvGrpSpPr>
        <p:grpSpPr>
          <a:xfrm>
            <a:off x="4936306" y="1423553"/>
            <a:ext cx="533372" cy="533480"/>
            <a:chOff x="457200" y="1378813"/>
            <a:chExt cx="695400" cy="695450"/>
          </a:xfrm>
        </p:grpSpPr>
        <p:sp>
          <p:nvSpPr>
            <p:cNvPr id="3447" name="Google Shape;3447;p2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448" name="Google Shape;3448;p2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228"/>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50" name="Google Shape;3450;p228"/>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51" name="Google Shape;3451;p228"/>
          <p:cNvSpPr txBox="1"/>
          <p:nvPr>
            <p:ph idx="7" type="subTitle"/>
          </p:nvPr>
        </p:nvSpPr>
        <p:spPr>
          <a:xfrm>
            <a:off x="457200" y="1399032"/>
            <a:ext cx="533400" cy="476700"/>
          </a:xfrm>
          <a:prstGeom prst="rect">
            <a:avLst/>
          </a:prstGeom>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3452" name="Google Shape;3452;p228"/>
          <p:cNvSpPr txBox="1"/>
          <p:nvPr>
            <p:ph idx="8" type="subTitle"/>
          </p:nvPr>
        </p:nvSpPr>
        <p:spPr>
          <a:xfrm>
            <a:off x="4936275" y="1399032"/>
            <a:ext cx="533400" cy="533400"/>
          </a:xfrm>
          <a:prstGeom prst="rect">
            <a:avLst/>
          </a:prstGeom>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 Break">
  <p:cSld name="CUSTOM_1">
    <p:spTree>
      <p:nvGrpSpPr>
        <p:cNvPr id="3453" name="Shape 3453"/>
        <p:cNvGrpSpPr/>
        <p:nvPr/>
      </p:nvGrpSpPr>
      <p:grpSpPr>
        <a:xfrm>
          <a:off x="0" y="0"/>
          <a:ext cx="0" cy="0"/>
          <a:chOff x="0" y="0"/>
          <a:chExt cx="0" cy="0"/>
        </a:xfrm>
      </p:grpSpPr>
      <p:pic>
        <p:nvPicPr>
          <p:cNvPr id="3454" name="Google Shape;3454;p22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3455" name="Google Shape;3455;p2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Fist to Five">
  <p:cSld name="CUSTOM_2_3_1_1_3_1_1_2_1_1_1_1">
    <p:spTree>
      <p:nvGrpSpPr>
        <p:cNvPr id="3456" name="Shape 3456"/>
        <p:cNvGrpSpPr/>
        <p:nvPr/>
      </p:nvGrpSpPr>
      <p:grpSpPr>
        <a:xfrm>
          <a:off x="0" y="0"/>
          <a:ext cx="0" cy="0"/>
          <a:chOff x="0" y="0"/>
          <a:chExt cx="0" cy="0"/>
        </a:xfrm>
      </p:grpSpPr>
      <p:pic>
        <p:nvPicPr>
          <p:cNvPr id="3457" name="Google Shape;3457;p2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458" name="Google Shape;3458;p230"/>
          <p:cNvSpPr txBox="1"/>
          <p:nvPr>
            <p:ph type="title"/>
          </p:nvPr>
        </p:nvSpPr>
        <p:spPr>
          <a:xfrm>
            <a:off x="274350" y="3307075"/>
            <a:ext cx="8595300" cy="1561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9" name="Google Shape;3459;p2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60" name="Google Shape;3460;p2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461" name="Google Shape;3461;p23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462" name="Google Shape;3462;p23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463" name="Google Shape;3463;p23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Review">
  <p:cSld name="CUSTOM_17_2_1_2_1">
    <p:spTree>
      <p:nvGrpSpPr>
        <p:cNvPr id="3464" name="Shape 3464"/>
        <p:cNvGrpSpPr/>
        <p:nvPr/>
      </p:nvGrpSpPr>
      <p:grpSpPr>
        <a:xfrm>
          <a:off x="0" y="0"/>
          <a:ext cx="0" cy="0"/>
          <a:chOff x="0" y="0"/>
          <a:chExt cx="0" cy="0"/>
        </a:xfrm>
      </p:grpSpPr>
      <p:pic>
        <p:nvPicPr>
          <p:cNvPr id="3465" name="Google Shape;3465;p2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466" name="Google Shape;3466;p2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67" name="Google Shape;3467;p2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68" name="Google Shape;3468;p23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469" name="Google Shape;3469;p23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Watch a Video">
  <p:cSld name="CUSTOM_2">
    <p:spTree>
      <p:nvGrpSpPr>
        <p:cNvPr id="3470" name="Shape 3470"/>
        <p:cNvGrpSpPr/>
        <p:nvPr/>
      </p:nvGrpSpPr>
      <p:grpSpPr>
        <a:xfrm>
          <a:off x="0" y="0"/>
          <a:ext cx="0" cy="0"/>
          <a:chOff x="0" y="0"/>
          <a:chExt cx="0" cy="0"/>
        </a:xfrm>
      </p:grpSpPr>
      <p:pic>
        <p:nvPicPr>
          <p:cNvPr id="3471" name="Google Shape;3471;p23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3472" name="Google Shape;3472;p2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73" name="Google Shape;3473;p232"/>
          <p:cNvSpPr txBox="1"/>
          <p:nvPr>
            <p:ph type="title"/>
          </p:nvPr>
        </p:nvSpPr>
        <p:spPr>
          <a:xfrm>
            <a:off x="3543300" y="2666900"/>
            <a:ext cx="5564700" cy="780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474" name="Google Shape;3474;p232"/>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475" name="Google Shape;3475;p232"/>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3476" name="Google Shape;3476;p232"/>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32"/>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Watch a Video">
  <p:cSld name="CUSTOM_3">
    <p:spTree>
      <p:nvGrpSpPr>
        <p:cNvPr id="3478" name="Shape 3478"/>
        <p:cNvGrpSpPr/>
        <p:nvPr/>
      </p:nvGrpSpPr>
      <p:grpSpPr>
        <a:xfrm>
          <a:off x="0" y="0"/>
          <a:ext cx="0" cy="0"/>
          <a:chOff x="0" y="0"/>
          <a:chExt cx="0" cy="0"/>
        </a:xfrm>
      </p:grpSpPr>
      <p:pic>
        <p:nvPicPr>
          <p:cNvPr id="3479" name="Google Shape;3479;p23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3480" name="Google Shape;3480;p2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481" name="Google Shape;3481;p23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482" name="Google Shape;3482;p23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3483" name="Google Shape;3483;p23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3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33"/>
          <p:cNvSpPr txBox="1"/>
          <p:nvPr>
            <p:ph type="title"/>
          </p:nvPr>
        </p:nvSpPr>
        <p:spPr>
          <a:xfrm>
            <a:off x="1284925" y="2806275"/>
            <a:ext cx="6548400" cy="780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61" name="Shape 161"/>
        <p:cNvGrpSpPr/>
        <p:nvPr/>
      </p:nvGrpSpPr>
      <p:grpSpPr>
        <a:xfrm>
          <a:off x="0" y="0"/>
          <a:ext cx="0" cy="0"/>
          <a:chOff x="0" y="0"/>
          <a:chExt cx="0" cy="0"/>
        </a:xfrm>
      </p:grpSpPr>
      <p:pic>
        <p:nvPicPr>
          <p:cNvPr id="162" name="Google Shape;162;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3" name="Google Shape;163;p2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65" name="Google Shape;165;p2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6" name="Google Shape;166;p2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2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9" name="Google Shape;169;p2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70" name="Google Shape;170;p2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Peer Review">
  <p:cSld name="CUSTOM_3_1">
    <p:spTree>
      <p:nvGrpSpPr>
        <p:cNvPr id="3486" name="Shape 3486"/>
        <p:cNvGrpSpPr/>
        <p:nvPr/>
      </p:nvGrpSpPr>
      <p:grpSpPr>
        <a:xfrm>
          <a:off x="0" y="0"/>
          <a:ext cx="0" cy="0"/>
          <a:chOff x="0" y="0"/>
          <a:chExt cx="0" cy="0"/>
        </a:xfrm>
      </p:grpSpPr>
      <p:pic>
        <p:nvPicPr>
          <p:cNvPr id="3487" name="Google Shape;3487;p234"/>
          <p:cNvPicPr preferRelativeResize="0"/>
          <p:nvPr/>
        </p:nvPicPr>
        <p:blipFill>
          <a:blip r:embed="rId2">
            <a:alphaModFix/>
          </a:blip>
          <a:stretch>
            <a:fillRect/>
          </a:stretch>
        </p:blipFill>
        <p:spPr>
          <a:xfrm>
            <a:off x="0" y="0"/>
            <a:ext cx="9144010" cy="5143500"/>
          </a:xfrm>
          <a:prstGeom prst="rect">
            <a:avLst/>
          </a:prstGeom>
          <a:noFill/>
          <a:ln>
            <a:noFill/>
          </a:ln>
        </p:spPr>
      </p:pic>
      <p:sp>
        <p:nvSpPr>
          <p:cNvPr id="3488" name="Google Shape;3488;p234"/>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3489" name="Google Shape;3489;p2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Resources">
  <p:cSld name="CUSTOM_2_7_1_5_2_1_1">
    <p:spTree>
      <p:nvGrpSpPr>
        <p:cNvPr id="3490" name="Shape 3490"/>
        <p:cNvGrpSpPr/>
        <p:nvPr/>
      </p:nvGrpSpPr>
      <p:grpSpPr>
        <a:xfrm>
          <a:off x="0" y="0"/>
          <a:ext cx="0" cy="0"/>
          <a:chOff x="0" y="0"/>
          <a:chExt cx="0" cy="0"/>
        </a:xfrm>
      </p:grpSpPr>
      <p:pic>
        <p:nvPicPr>
          <p:cNvPr id="3491" name="Google Shape;3491;p23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492" name="Google Shape;3492;p2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493" name="Google Shape;3493;p235"/>
          <p:cNvCxnSpPr/>
          <p:nvPr/>
        </p:nvCxnSpPr>
        <p:spPr>
          <a:xfrm>
            <a:off x="274375" y="640080"/>
            <a:ext cx="7498200" cy="10200"/>
          </a:xfrm>
          <a:prstGeom prst="straightConnector1">
            <a:avLst/>
          </a:prstGeom>
          <a:noFill/>
          <a:ln cap="flat" cmpd="sng" w="9525">
            <a:solidFill>
              <a:schemeClr val="dk2"/>
            </a:solidFill>
            <a:prstDash val="solid"/>
            <a:round/>
            <a:headEnd len="med" w="med" type="none"/>
            <a:tailEnd len="med" w="med" type="none"/>
          </a:ln>
        </p:spPr>
      </p:cxnSp>
      <p:sp>
        <p:nvSpPr>
          <p:cNvPr id="3494" name="Google Shape;3494;p2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95" name="Google Shape;3495;p2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96" name="Google Shape;3496;p2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97" name="Google Shape;3497;p235"/>
          <p:cNvSpPr/>
          <p:nvPr/>
        </p:nvSpPr>
        <p:spPr>
          <a:xfrm>
            <a:off x="457161" y="1421300"/>
            <a:ext cx="38289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498" name="Google Shape;3498;p235"/>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35"/>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0" name="Google Shape;3500;p235"/>
          <p:cNvSpPr txBox="1"/>
          <p:nvPr>
            <p:ph idx="4" type="subTitle"/>
          </p:nvPr>
        </p:nvSpPr>
        <p:spPr>
          <a:xfrm>
            <a:off x="457200" y="1423475"/>
            <a:ext cx="40095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1" name="Google Shape;3501;p235"/>
          <p:cNvSpPr/>
          <p:nvPr/>
        </p:nvSpPr>
        <p:spPr>
          <a:xfrm>
            <a:off x="4936259" y="1423550"/>
            <a:ext cx="39336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502" name="Google Shape;3502;p235"/>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35"/>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4" name="Google Shape;3504;p235"/>
          <p:cNvSpPr txBox="1"/>
          <p:nvPr>
            <p:ph idx="6" type="subTitle"/>
          </p:nvPr>
        </p:nvSpPr>
        <p:spPr>
          <a:xfrm>
            <a:off x="4936250" y="1425725"/>
            <a:ext cx="42078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a:solidFill>
                  <a:srgbClr val="FFFFFF"/>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5" name="Google Shape;3505;p235"/>
          <p:cNvSpPr txBox="1"/>
          <p:nvPr/>
        </p:nvSpPr>
        <p:spPr>
          <a:xfrm>
            <a:off x="-12300" y="0"/>
            <a:ext cx="42984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Resources</a:t>
            </a:r>
            <a:endParaRPr sz="2400">
              <a:latin typeface="Roboto Medium"/>
              <a:ea typeface="Roboto Medium"/>
              <a:cs typeface="Roboto Medium"/>
              <a:sym typeface="Roboto Medium"/>
            </a:endParaRPr>
          </a:p>
        </p:txBody>
      </p:sp>
      <p:pic>
        <p:nvPicPr>
          <p:cNvPr id="3506" name="Google Shape;3506;p235"/>
          <p:cNvPicPr preferRelativeResize="0"/>
          <p:nvPr/>
        </p:nvPicPr>
        <p:blipFill>
          <a:blip r:embed="rId3">
            <a:alphaModFix/>
          </a:blip>
          <a:stretch>
            <a:fillRect/>
          </a:stretch>
        </p:blipFill>
        <p:spPr>
          <a:xfrm>
            <a:off x="7959600" y="198933"/>
            <a:ext cx="910326" cy="89248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3509" name="Shape 3509"/>
        <p:cNvGrpSpPr/>
        <p:nvPr/>
      </p:nvGrpSpPr>
      <p:grpSpPr>
        <a:xfrm>
          <a:off x="0" y="0"/>
          <a:ext cx="0" cy="0"/>
          <a:chOff x="0" y="0"/>
          <a:chExt cx="0" cy="0"/>
        </a:xfrm>
      </p:grpSpPr>
      <p:pic>
        <p:nvPicPr>
          <p:cNvPr id="3510" name="Google Shape;3510;p23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11" name="Google Shape;3511;p23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3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
        <p:nvSpPr>
          <p:cNvPr id="3513" name="Google Shape;3513;p23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3514" name="Google Shape;3514;p23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15" name="Google Shape;3515;p23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6" name="Google Shape;3516;p23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7" name="Google Shape;3517;p23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18" name="Google Shape;3518;p237"/>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3519" name="Shape 3519"/>
        <p:cNvGrpSpPr/>
        <p:nvPr/>
      </p:nvGrpSpPr>
      <p:grpSpPr>
        <a:xfrm>
          <a:off x="0" y="0"/>
          <a:ext cx="0" cy="0"/>
          <a:chOff x="0" y="0"/>
          <a:chExt cx="0" cy="0"/>
        </a:xfrm>
      </p:grpSpPr>
      <p:pic>
        <p:nvPicPr>
          <p:cNvPr id="3520" name="Google Shape;3520;p2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21" name="Google Shape;3521;p23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3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3523" name="Google Shape;3523;p23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24" name="Google Shape;3524;p23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5" name="Google Shape;3525;p23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6" name="Google Shape;3526;p23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27" name="Google Shape;3527;p238"/>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528" name="Google Shape;3528;p23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529" name="Shape 3529"/>
        <p:cNvGrpSpPr/>
        <p:nvPr/>
      </p:nvGrpSpPr>
      <p:grpSpPr>
        <a:xfrm>
          <a:off x="0" y="0"/>
          <a:ext cx="0" cy="0"/>
          <a:chOff x="0" y="0"/>
          <a:chExt cx="0" cy="0"/>
        </a:xfrm>
      </p:grpSpPr>
      <p:pic>
        <p:nvPicPr>
          <p:cNvPr id="3530" name="Google Shape;3530;p2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31" name="Google Shape;3531;p23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3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533" name="Google Shape;3533;p23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34" name="Google Shape;3534;p23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5" name="Google Shape;3535;p23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6" name="Google Shape;3536;p23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37" name="Google Shape;3537;p239"/>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538" name="Google Shape;3538;p23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539" name="Shape 3539"/>
        <p:cNvGrpSpPr/>
        <p:nvPr/>
      </p:nvGrpSpPr>
      <p:grpSpPr>
        <a:xfrm>
          <a:off x="0" y="0"/>
          <a:ext cx="0" cy="0"/>
          <a:chOff x="0" y="0"/>
          <a:chExt cx="0" cy="0"/>
        </a:xfrm>
      </p:grpSpPr>
      <p:pic>
        <p:nvPicPr>
          <p:cNvPr id="3540" name="Google Shape;3540;p2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41" name="Google Shape;3541;p24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2" name="Google Shape;3542;p24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3543" name="Google Shape;3543;p24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544" name="Google Shape;3544;p24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3545" name="Google Shape;3545;p24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6" name="Google Shape;3546;p24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7" name="Google Shape;3547;p24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48" name="Google Shape;3548;p24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3549" name="Shape 3549"/>
        <p:cNvGrpSpPr/>
        <p:nvPr/>
      </p:nvGrpSpPr>
      <p:grpSpPr>
        <a:xfrm>
          <a:off x="0" y="0"/>
          <a:ext cx="0" cy="0"/>
          <a:chOff x="0" y="0"/>
          <a:chExt cx="0" cy="0"/>
        </a:xfrm>
      </p:grpSpPr>
      <p:pic>
        <p:nvPicPr>
          <p:cNvPr id="3550" name="Google Shape;3550;p2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51" name="Google Shape;3551;p24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2" name="Google Shape;3552;p24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53" name="Google Shape;3553;p24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3554" name="Google Shape;3554;p24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5" name="Google Shape;3555;p24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6" name="Google Shape;3556;p24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57" name="Google Shape;3557;p241"/>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3558" name="Google Shape;3558;p241"/>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3559" name="Shape 3559"/>
        <p:cNvGrpSpPr/>
        <p:nvPr/>
      </p:nvGrpSpPr>
      <p:grpSpPr>
        <a:xfrm>
          <a:off x="0" y="0"/>
          <a:ext cx="0" cy="0"/>
          <a:chOff x="0" y="0"/>
          <a:chExt cx="0" cy="0"/>
        </a:xfrm>
      </p:grpSpPr>
      <p:pic>
        <p:nvPicPr>
          <p:cNvPr id="3560" name="Google Shape;3560;p2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61" name="Google Shape;3561;p24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2" name="Google Shape;3562;p24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63" name="Google Shape;3563;p24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564" name="Google Shape;3564;p24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5" name="Google Shape;3565;p24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6" name="Google Shape;3566;p24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67" name="Google Shape;3567;p24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3568" name="Google Shape;3568;p242"/>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3569" name="Shape 3569"/>
        <p:cNvGrpSpPr/>
        <p:nvPr/>
      </p:nvGrpSpPr>
      <p:grpSpPr>
        <a:xfrm>
          <a:off x="0" y="0"/>
          <a:ext cx="0" cy="0"/>
          <a:chOff x="0" y="0"/>
          <a:chExt cx="0" cy="0"/>
        </a:xfrm>
      </p:grpSpPr>
      <p:pic>
        <p:nvPicPr>
          <p:cNvPr id="3570" name="Google Shape;3570;p243"/>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3571" name="Google Shape;3571;p243"/>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3572" name="Google Shape;3572;p24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3" name="Google Shape;3573;p243"/>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74" name="Google Shape;3574;p24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575" name="Google Shape;3575;p243"/>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3576" name="Google Shape;3576;p24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p>
        </p:txBody>
      </p:sp>
      <p:sp>
        <p:nvSpPr>
          <p:cNvPr id="3577" name="Google Shape;3577;p243"/>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8" name="Google Shape;3578;p243"/>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3579" name="Shape 3579"/>
        <p:cNvGrpSpPr/>
        <p:nvPr/>
      </p:nvGrpSpPr>
      <p:grpSpPr>
        <a:xfrm>
          <a:off x="0" y="0"/>
          <a:ext cx="0" cy="0"/>
          <a:chOff x="0" y="0"/>
          <a:chExt cx="0" cy="0"/>
        </a:xfrm>
      </p:grpSpPr>
      <p:pic>
        <p:nvPicPr>
          <p:cNvPr id="3580" name="Google Shape;3580;p2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81" name="Google Shape;3581;p24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82" name="Google Shape;3582;p2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83" name="Google Shape;3583;p2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73" name="Google Shape;173;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75" name="Google Shape;175;p2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76" name="Google Shape;176;p2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77" name="Google Shape;177;p2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2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2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0" name="Google Shape;180;p2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3584" name="Shape 3584"/>
        <p:cNvGrpSpPr/>
        <p:nvPr/>
      </p:nvGrpSpPr>
      <p:grpSpPr>
        <a:xfrm>
          <a:off x="0" y="0"/>
          <a:ext cx="0" cy="0"/>
          <a:chOff x="0" y="0"/>
          <a:chExt cx="0" cy="0"/>
        </a:xfrm>
      </p:grpSpPr>
      <p:pic>
        <p:nvPicPr>
          <p:cNvPr id="3585" name="Google Shape;3585;p2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86" name="Google Shape;3586;p245"/>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87" name="Google Shape;3587;p2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88" name="Google Shape;3588;p2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3589" name="Shape 3589"/>
        <p:cNvGrpSpPr/>
        <p:nvPr/>
      </p:nvGrpSpPr>
      <p:grpSpPr>
        <a:xfrm>
          <a:off x="0" y="0"/>
          <a:ext cx="0" cy="0"/>
          <a:chOff x="0" y="0"/>
          <a:chExt cx="0" cy="0"/>
        </a:xfrm>
      </p:grpSpPr>
      <p:sp>
        <p:nvSpPr>
          <p:cNvPr id="3590" name="Google Shape;3590;p2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1" name="Google Shape;3591;p2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92" name="Google Shape;3592;p2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93" name="Google Shape;3593;p2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94" name="Google Shape;3594;p2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95" name="Google Shape;3595;p2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6" name="Google Shape;3596;p24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all Attention Slide">
  <p:cSld name="CUSTOM_2_3_1_1_3_1_1_2_1_1">
    <p:spTree>
      <p:nvGrpSpPr>
        <p:cNvPr id="3597" name="Shape 3597"/>
        <p:cNvGrpSpPr/>
        <p:nvPr/>
      </p:nvGrpSpPr>
      <p:grpSpPr>
        <a:xfrm>
          <a:off x="0" y="0"/>
          <a:ext cx="0" cy="0"/>
          <a:chOff x="0" y="0"/>
          <a:chExt cx="0" cy="0"/>
        </a:xfrm>
      </p:grpSpPr>
      <p:pic>
        <p:nvPicPr>
          <p:cNvPr id="3598" name="Google Shape;3598;p2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99" name="Google Shape;3599;p247"/>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00" name="Google Shape;3600;p247"/>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3601" name="Google Shape;3601;p2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02" name="Google Shape;3602;p2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3603" name="Shape 3603"/>
        <p:cNvGrpSpPr/>
        <p:nvPr/>
      </p:nvGrpSpPr>
      <p:grpSpPr>
        <a:xfrm>
          <a:off x="0" y="0"/>
          <a:ext cx="0" cy="0"/>
          <a:chOff x="0" y="0"/>
          <a:chExt cx="0" cy="0"/>
        </a:xfrm>
      </p:grpSpPr>
      <p:pic>
        <p:nvPicPr>
          <p:cNvPr id="3604" name="Google Shape;3604;p2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05" name="Google Shape;3605;p24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4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08" name="Google Shape;3608;p248"/>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609" name="Google Shape;3609;p2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10" name="Google Shape;3610;p248"/>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3611" name="Google Shape;3611;p248"/>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
    <p:spTree>
      <p:nvGrpSpPr>
        <p:cNvPr id="3612" name="Shape 3612"/>
        <p:cNvGrpSpPr/>
        <p:nvPr/>
      </p:nvGrpSpPr>
      <p:grpSpPr>
        <a:xfrm>
          <a:off x="0" y="0"/>
          <a:ext cx="0" cy="0"/>
          <a:chOff x="0" y="0"/>
          <a:chExt cx="0" cy="0"/>
        </a:xfrm>
      </p:grpSpPr>
      <p:pic>
        <p:nvPicPr>
          <p:cNvPr id="3613" name="Google Shape;3613;p2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14" name="Google Shape;3614;p24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5" name="Google Shape;3615;p24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616" name="Google Shape;3616;p24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7" name="Google Shape;3617;p24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8" name="Google Shape;3618;p249"/>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3619" name="Google Shape;3619;p2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20" name="Google Shape;3620;p24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621" name="Google Shape;3621;p2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2" name="Google Shape;3622;p24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with Instructions ">
  <p:cSld name="CUSTOM_2_5_1_3_1">
    <p:spTree>
      <p:nvGrpSpPr>
        <p:cNvPr id="3623" name="Shape 3623"/>
        <p:cNvGrpSpPr/>
        <p:nvPr/>
      </p:nvGrpSpPr>
      <p:grpSpPr>
        <a:xfrm>
          <a:off x="0" y="0"/>
          <a:ext cx="0" cy="0"/>
          <a:chOff x="0" y="0"/>
          <a:chExt cx="0" cy="0"/>
        </a:xfrm>
      </p:grpSpPr>
      <p:pic>
        <p:nvPicPr>
          <p:cNvPr id="3624" name="Google Shape;3624;p250"/>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3625" name="Google Shape;3625;p2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26" name="Google Shape;3626;p2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27" name="Google Shape;3627;p2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8" name="Google Shape;3628;p2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9" name="Google Shape;3629;p250"/>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3630" name="Google Shape;3630;p2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31" name="Google Shape;3631;p25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2" name="Google Shape;3632;p25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p:cSld name="CUSTOM_2_3_1_1_1_1_1_2_1_2_1_1_4">
    <p:spTree>
      <p:nvGrpSpPr>
        <p:cNvPr id="3633" name="Shape 3633"/>
        <p:cNvGrpSpPr/>
        <p:nvPr/>
      </p:nvGrpSpPr>
      <p:grpSpPr>
        <a:xfrm>
          <a:off x="0" y="0"/>
          <a:ext cx="0" cy="0"/>
          <a:chOff x="0" y="0"/>
          <a:chExt cx="0" cy="0"/>
        </a:xfrm>
      </p:grpSpPr>
      <p:pic>
        <p:nvPicPr>
          <p:cNvPr id="3634" name="Google Shape;3634;p25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35" name="Google Shape;3635;p25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6" name="Google Shape;3636;p25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637" name="Google Shape;3637;p2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38" name="Google Shape;3638;p251"/>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9" name="Google Shape;3639;p251"/>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0" name="Google Shape;3640;p25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641" name="Google Shape;3641;p2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42" name="Google Shape;3642;p251"/>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with Instructions">
  <p:cSld name="CUSTOM_2_5_1_4">
    <p:spTree>
      <p:nvGrpSpPr>
        <p:cNvPr id="3643" name="Shape 3643"/>
        <p:cNvGrpSpPr/>
        <p:nvPr/>
      </p:nvGrpSpPr>
      <p:grpSpPr>
        <a:xfrm>
          <a:off x="0" y="0"/>
          <a:ext cx="0" cy="0"/>
          <a:chOff x="0" y="0"/>
          <a:chExt cx="0" cy="0"/>
        </a:xfrm>
      </p:grpSpPr>
      <p:sp>
        <p:nvSpPr>
          <p:cNvPr id="3644" name="Google Shape;3644;p252"/>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5" name="Google Shape;3645;p2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46" name="Google Shape;3646;p2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47" name="Google Shape;3647;p25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648" name="Google Shape;3648;p252"/>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9" name="Google Shape;3649;p252"/>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50" name="Google Shape;3650;p2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51" name="Google Shape;3651;p25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52" name="Google Shape;3652;p252"/>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p:cSld name="CUSTOM_2_3_1_1_1_1_1_2_1_2_1_1_3_1">
    <p:spTree>
      <p:nvGrpSpPr>
        <p:cNvPr id="3653" name="Shape 3653"/>
        <p:cNvGrpSpPr/>
        <p:nvPr/>
      </p:nvGrpSpPr>
      <p:grpSpPr>
        <a:xfrm>
          <a:off x="0" y="0"/>
          <a:ext cx="0" cy="0"/>
          <a:chOff x="0" y="0"/>
          <a:chExt cx="0" cy="0"/>
        </a:xfrm>
      </p:grpSpPr>
      <p:pic>
        <p:nvPicPr>
          <p:cNvPr id="3654" name="Google Shape;3654;p25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55" name="Google Shape;3655;p25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6" name="Google Shape;3656;p253"/>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3657" name="Google Shape;3657;p25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8" name="Google Shape;3658;p253"/>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659" name="Google Shape;3659;p2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60" name="Google Shape;3660;p25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1" name="Google Shape;3661;p25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3662" name="Google Shape;3662;p2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3" name="Google Shape;3663;p25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with Instructions">
  <p:cSld name="CUSTOM_2_5_2">
    <p:spTree>
      <p:nvGrpSpPr>
        <p:cNvPr id="3664" name="Shape 3664"/>
        <p:cNvGrpSpPr/>
        <p:nvPr/>
      </p:nvGrpSpPr>
      <p:grpSpPr>
        <a:xfrm>
          <a:off x="0" y="0"/>
          <a:ext cx="0" cy="0"/>
          <a:chOff x="0" y="0"/>
          <a:chExt cx="0" cy="0"/>
        </a:xfrm>
      </p:grpSpPr>
      <p:sp>
        <p:nvSpPr>
          <p:cNvPr id="3665" name="Google Shape;3665;p254"/>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666" name="Google Shape;3666;p2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67" name="Google Shape;3667;p2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668" name="Google Shape;3668;p254"/>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3669" name="Google Shape;3669;p2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0" name="Google Shape;3670;p254"/>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71" name="Google Shape;3671;p2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2" name="Google Shape;3672;p25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3" name="Google Shape;3673;p25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81" name="Shape 181"/>
        <p:cNvGrpSpPr/>
        <p:nvPr/>
      </p:nvGrpSpPr>
      <p:grpSpPr>
        <a:xfrm>
          <a:off x="0" y="0"/>
          <a:ext cx="0" cy="0"/>
          <a:chOff x="0" y="0"/>
          <a:chExt cx="0" cy="0"/>
        </a:xfrm>
      </p:grpSpPr>
      <p:pic>
        <p:nvPicPr>
          <p:cNvPr id="182" name="Google Shape;182;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83" name="Google Shape;183;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85" name="Google Shape;185;p2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86" name="Google Shape;186;p2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 name="Google Shape;187;p2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2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9" name="Google Shape;189;p2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190" name="Google Shape;190;p27"/>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4 (Green)">
  <p:cSld name="CUSTOM_2_7_1">
    <p:spTree>
      <p:nvGrpSpPr>
        <p:cNvPr id="3674" name="Shape 3674"/>
        <p:cNvGrpSpPr/>
        <p:nvPr/>
      </p:nvGrpSpPr>
      <p:grpSpPr>
        <a:xfrm>
          <a:off x="0" y="0"/>
          <a:ext cx="0" cy="0"/>
          <a:chOff x="0" y="0"/>
          <a:chExt cx="0" cy="0"/>
        </a:xfrm>
      </p:grpSpPr>
      <p:sp>
        <p:nvSpPr>
          <p:cNvPr id="3675" name="Google Shape;3675;p2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7" name="Google Shape;3677;p2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78" name="Google Shape;3678;p2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9" name="Google Shape;3679;p2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80" name="Google Shape;3680;p2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81" name="Google Shape;3681;p2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82" name="Google Shape;3682;p255"/>
          <p:cNvGrpSpPr/>
          <p:nvPr/>
        </p:nvGrpSpPr>
        <p:grpSpPr>
          <a:xfrm>
            <a:off x="457200" y="1378813"/>
            <a:ext cx="776889" cy="621300"/>
            <a:chOff x="457200" y="1378813"/>
            <a:chExt cx="776889" cy="621300"/>
          </a:xfrm>
        </p:grpSpPr>
        <p:sp>
          <p:nvSpPr>
            <p:cNvPr id="3683" name="Google Shape;3683;p25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684" name="Google Shape;3684;p25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255"/>
          <p:cNvGrpSpPr/>
          <p:nvPr/>
        </p:nvGrpSpPr>
        <p:grpSpPr>
          <a:xfrm>
            <a:off x="457200" y="2228725"/>
            <a:ext cx="776889" cy="621300"/>
            <a:chOff x="457200" y="1378813"/>
            <a:chExt cx="776889" cy="621300"/>
          </a:xfrm>
        </p:grpSpPr>
        <p:sp>
          <p:nvSpPr>
            <p:cNvPr id="3686" name="Google Shape;3686;p25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687" name="Google Shape;3687;p25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255"/>
          <p:cNvGrpSpPr/>
          <p:nvPr/>
        </p:nvGrpSpPr>
        <p:grpSpPr>
          <a:xfrm>
            <a:off x="457200" y="3073850"/>
            <a:ext cx="776889" cy="621300"/>
            <a:chOff x="457200" y="1378813"/>
            <a:chExt cx="776889" cy="621300"/>
          </a:xfrm>
        </p:grpSpPr>
        <p:sp>
          <p:nvSpPr>
            <p:cNvPr id="3689" name="Google Shape;3689;p25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690" name="Google Shape;3690;p25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255"/>
          <p:cNvGrpSpPr/>
          <p:nvPr/>
        </p:nvGrpSpPr>
        <p:grpSpPr>
          <a:xfrm>
            <a:off x="457200" y="3923750"/>
            <a:ext cx="776889" cy="621300"/>
            <a:chOff x="457200" y="1378813"/>
            <a:chExt cx="776889" cy="621300"/>
          </a:xfrm>
        </p:grpSpPr>
        <p:sp>
          <p:nvSpPr>
            <p:cNvPr id="3692" name="Google Shape;3692;p25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693" name="Google Shape;3693;p25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4" name="Google Shape;3694;p255"/>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5" name="Google Shape;3695;p2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55"/>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9" name="Google Shape;3699;p255"/>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0" name="Google Shape;3700;p255"/>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5 (Green)">
  <p:cSld name="CUSTOM_2_7_1_4">
    <p:spTree>
      <p:nvGrpSpPr>
        <p:cNvPr id="3701" name="Shape 3701"/>
        <p:cNvGrpSpPr/>
        <p:nvPr/>
      </p:nvGrpSpPr>
      <p:grpSpPr>
        <a:xfrm>
          <a:off x="0" y="0"/>
          <a:ext cx="0" cy="0"/>
          <a:chOff x="0" y="0"/>
          <a:chExt cx="0" cy="0"/>
        </a:xfrm>
      </p:grpSpPr>
      <p:sp>
        <p:nvSpPr>
          <p:cNvPr id="3702" name="Google Shape;3702;p25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4" name="Google Shape;3704;p2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05" name="Google Shape;3705;p2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06" name="Google Shape;3706;p2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07" name="Google Shape;3707;p2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08" name="Google Shape;3708;p2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9" name="Google Shape;3709;p256"/>
          <p:cNvGrpSpPr/>
          <p:nvPr/>
        </p:nvGrpSpPr>
        <p:grpSpPr>
          <a:xfrm>
            <a:off x="457200" y="1300225"/>
            <a:ext cx="776889" cy="621300"/>
            <a:chOff x="457200" y="1378813"/>
            <a:chExt cx="776889" cy="621300"/>
          </a:xfrm>
        </p:grpSpPr>
        <p:sp>
          <p:nvSpPr>
            <p:cNvPr id="3710" name="Google Shape;3710;p25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11" name="Google Shape;3711;p256"/>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256"/>
          <p:cNvGrpSpPr/>
          <p:nvPr/>
        </p:nvGrpSpPr>
        <p:grpSpPr>
          <a:xfrm>
            <a:off x="457200" y="2000125"/>
            <a:ext cx="776889" cy="621300"/>
            <a:chOff x="457200" y="1378813"/>
            <a:chExt cx="776889" cy="621300"/>
          </a:xfrm>
        </p:grpSpPr>
        <p:sp>
          <p:nvSpPr>
            <p:cNvPr id="3713" name="Google Shape;3713;p25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714" name="Google Shape;3714;p256"/>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256"/>
          <p:cNvGrpSpPr/>
          <p:nvPr/>
        </p:nvGrpSpPr>
        <p:grpSpPr>
          <a:xfrm>
            <a:off x="457200" y="2692850"/>
            <a:ext cx="776889" cy="621300"/>
            <a:chOff x="457200" y="1378813"/>
            <a:chExt cx="776889" cy="621300"/>
          </a:xfrm>
        </p:grpSpPr>
        <p:sp>
          <p:nvSpPr>
            <p:cNvPr id="3716" name="Google Shape;3716;p25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17" name="Google Shape;3717;p256"/>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256"/>
          <p:cNvGrpSpPr/>
          <p:nvPr/>
        </p:nvGrpSpPr>
        <p:grpSpPr>
          <a:xfrm>
            <a:off x="457200" y="3390350"/>
            <a:ext cx="776889" cy="621300"/>
            <a:chOff x="457200" y="1378813"/>
            <a:chExt cx="776889" cy="621300"/>
          </a:xfrm>
        </p:grpSpPr>
        <p:sp>
          <p:nvSpPr>
            <p:cNvPr id="3719" name="Google Shape;3719;p256"/>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20" name="Google Shape;3720;p256"/>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1" name="Google Shape;3721;p256"/>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2" name="Google Shape;3722;p25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6" name="Google Shape;3726;p256"/>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7" name="Google Shape;3727;p256"/>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28" name="Google Shape;3728;p256"/>
          <p:cNvGrpSpPr/>
          <p:nvPr/>
        </p:nvGrpSpPr>
        <p:grpSpPr>
          <a:xfrm>
            <a:off x="469500" y="4083075"/>
            <a:ext cx="776889" cy="621300"/>
            <a:chOff x="457200" y="1378813"/>
            <a:chExt cx="776889" cy="621300"/>
          </a:xfrm>
        </p:grpSpPr>
        <p:sp>
          <p:nvSpPr>
            <p:cNvPr id="3729" name="Google Shape;3729;p256"/>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730" name="Google Shape;3730;p256"/>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1" name="Google Shape;3731;p25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5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Gray)">
  <p:cSld name="CUSTOM_2_7_1_3_1_1">
    <p:spTree>
      <p:nvGrpSpPr>
        <p:cNvPr id="3733" name="Shape 3733"/>
        <p:cNvGrpSpPr/>
        <p:nvPr/>
      </p:nvGrpSpPr>
      <p:grpSpPr>
        <a:xfrm>
          <a:off x="0" y="0"/>
          <a:ext cx="0" cy="0"/>
          <a:chOff x="0" y="0"/>
          <a:chExt cx="0" cy="0"/>
        </a:xfrm>
      </p:grpSpPr>
      <p:sp>
        <p:nvSpPr>
          <p:cNvPr id="3734" name="Google Shape;3734;p25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6" name="Google Shape;3736;p2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7" name="Google Shape;3737;p2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8" name="Google Shape;3738;p2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39" name="Google Shape;3739;p2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40" name="Google Shape;3740;p2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41" name="Google Shape;3741;p257"/>
          <p:cNvGrpSpPr/>
          <p:nvPr/>
        </p:nvGrpSpPr>
        <p:grpSpPr>
          <a:xfrm>
            <a:off x="457200" y="1237825"/>
            <a:ext cx="776900" cy="486300"/>
            <a:chOff x="457200" y="1466425"/>
            <a:chExt cx="776900" cy="486300"/>
          </a:xfrm>
        </p:grpSpPr>
        <p:sp>
          <p:nvSpPr>
            <p:cNvPr id="3742" name="Google Shape;3742;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43" name="Google Shape;3743;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4" name="Google Shape;3744;p257"/>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5" name="Google Shape;3745;p25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257"/>
          <p:cNvGrpSpPr/>
          <p:nvPr/>
        </p:nvGrpSpPr>
        <p:grpSpPr>
          <a:xfrm>
            <a:off x="457200" y="1828900"/>
            <a:ext cx="776900" cy="486300"/>
            <a:chOff x="457200" y="1466425"/>
            <a:chExt cx="776900" cy="486300"/>
          </a:xfrm>
        </p:grpSpPr>
        <p:sp>
          <p:nvSpPr>
            <p:cNvPr id="3747" name="Google Shape;3747;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748" name="Google Shape;3748;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9" name="Google Shape;3749;p25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257"/>
          <p:cNvGrpSpPr/>
          <p:nvPr/>
        </p:nvGrpSpPr>
        <p:grpSpPr>
          <a:xfrm>
            <a:off x="457200" y="2419975"/>
            <a:ext cx="776900" cy="486300"/>
            <a:chOff x="457200" y="1466425"/>
            <a:chExt cx="776900" cy="486300"/>
          </a:xfrm>
        </p:grpSpPr>
        <p:sp>
          <p:nvSpPr>
            <p:cNvPr id="3751" name="Google Shape;3751;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52" name="Google Shape;3752;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3" name="Google Shape;3753;p25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4" name="Google Shape;3754;p257"/>
          <p:cNvGrpSpPr/>
          <p:nvPr/>
        </p:nvGrpSpPr>
        <p:grpSpPr>
          <a:xfrm>
            <a:off x="457200" y="3011050"/>
            <a:ext cx="776900" cy="486300"/>
            <a:chOff x="457200" y="1466425"/>
            <a:chExt cx="776900" cy="486300"/>
          </a:xfrm>
        </p:grpSpPr>
        <p:sp>
          <p:nvSpPr>
            <p:cNvPr id="3755" name="Google Shape;3755;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56" name="Google Shape;3756;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7" name="Google Shape;3757;p25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8" name="Google Shape;3758;p257"/>
          <p:cNvGrpSpPr/>
          <p:nvPr/>
        </p:nvGrpSpPr>
        <p:grpSpPr>
          <a:xfrm>
            <a:off x="457200" y="3602137"/>
            <a:ext cx="776900" cy="486300"/>
            <a:chOff x="457200" y="1466425"/>
            <a:chExt cx="776900" cy="486300"/>
          </a:xfrm>
        </p:grpSpPr>
        <p:sp>
          <p:nvSpPr>
            <p:cNvPr id="3759" name="Google Shape;3759;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760" name="Google Shape;3760;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1" name="Google Shape;3761;p25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257"/>
          <p:cNvGrpSpPr/>
          <p:nvPr/>
        </p:nvGrpSpPr>
        <p:grpSpPr>
          <a:xfrm>
            <a:off x="457200" y="4193262"/>
            <a:ext cx="776900" cy="486300"/>
            <a:chOff x="457200" y="1466425"/>
            <a:chExt cx="776900" cy="486300"/>
          </a:xfrm>
        </p:grpSpPr>
        <p:sp>
          <p:nvSpPr>
            <p:cNvPr id="3763" name="Google Shape;3763;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764" name="Google Shape;3764;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5" name="Google Shape;3765;p257"/>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6" name="Google Shape;3766;p257"/>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7" name="Google Shape;3767;p257"/>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8" name="Google Shape;3768;p257"/>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9" name="Google Shape;3769;p257"/>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770" name="Shape 3770"/>
        <p:cNvGrpSpPr/>
        <p:nvPr/>
      </p:nvGrpSpPr>
      <p:grpSpPr>
        <a:xfrm>
          <a:off x="0" y="0"/>
          <a:ext cx="0" cy="0"/>
          <a:chOff x="0" y="0"/>
          <a:chExt cx="0" cy="0"/>
        </a:xfrm>
      </p:grpSpPr>
      <p:sp>
        <p:nvSpPr>
          <p:cNvPr id="3771" name="Google Shape;3771;p25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3" name="Google Shape;3773;p2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74" name="Google Shape;3774;p2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75" name="Google Shape;3775;p2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76" name="Google Shape;3776;p2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77" name="Google Shape;3777;p2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78" name="Google Shape;3778;p258"/>
          <p:cNvGrpSpPr/>
          <p:nvPr/>
        </p:nvGrpSpPr>
        <p:grpSpPr>
          <a:xfrm>
            <a:off x="457222" y="1149803"/>
            <a:ext cx="713194" cy="446423"/>
            <a:chOff x="457200" y="1466425"/>
            <a:chExt cx="776900" cy="486300"/>
          </a:xfrm>
        </p:grpSpPr>
        <p:sp>
          <p:nvSpPr>
            <p:cNvPr id="3779" name="Google Shape;377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0" name="Google Shape;378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1" name="Google Shape;3781;p258"/>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2" name="Google Shape;3782;p25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3" name="Google Shape;3783;p258"/>
          <p:cNvGrpSpPr/>
          <p:nvPr/>
        </p:nvGrpSpPr>
        <p:grpSpPr>
          <a:xfrm>
            <a:off x="457222" y="1672428"/>
            <a:ext cx="713194" cy="446423"/>
            <a:chOff x="457200" y="1466425"/>
            <a:chExt cx="776900" cy="486300"/>
          </a:xfrm>
        </p:grpSpPr>
        <p:sp>
          <p:nvSpPr>
            <p:cNvPr id="3784" name="Google Shape;3784;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85" name="Google Shape;3785;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6" name="Google Shape;3786;p258"/>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7" name="Google Shape;3787;p25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8" name="Google Shape;3788;p258"/>
          <p:cNvGrpSpPr/>
          <p:nvPr/>
        </p:nvGrpSpPr>
        <p:grpSpPr>
          <a:xfrm>
            <a:off x="457197" y="2195578"/>
            <a:ext cx="713194" cy="446423"/>
            <a:chOff x="457200" y="1466425"/>
            <a:chExt cx="776900" cy="486300"/>
          </a:xfrm>
        </p:grpSpPr>
        <p:sp>
          <p:nvSpPr>
            <p:cNvPr id="3789" name="Google Shape;378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90" name="Google Shape;379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1" name="Google Shape;3791;p258"/>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2" name="Google Shape;3792;p25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3" name="Google Shape;3793;p258"/>
          <p:cNvGrpSpPr/>
          <p:nvPr/>
        </p:nvGrpSpPr>
        <p:grpSpPr>
          <a:xfrm>
            <a:off x="457197" y="2718203"/>
            <a:ext cx="713194" cy="446423"/>
            <a:chOff x="457200" y="1466425"/>
            <a:chExt cx="776900" cy="486300"/>
          </a:xfrm>
        </p:grpSpPr>
        <p:sp>
          <p:nvSpPr>
            <p:cNvPr id="3794" name="Google Shape;3794;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95" name="Google Shape;3795;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6" name="Google Shape;3796;p258"/>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7" name="Google Shape;3797;p25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8" name="Google Shape;3798;p258"/>
          <p:cNvGrpSpPr/>
          <p:nvPr/>
        </p:nvGrpSpPr>
        <p:grpSpPr>
          <a:xfrm>
            <a:off x="457222" y="3240828"/>
            <a:ext cx="713194" cy="446423"/>
            <a:chOff x="457200" y="1466425"/>
            <a:chExt cx="776900" cy="486300"/>
          </a:xfrm>
        </p:grpSpPr>
        <p:sp>
          <p:nvSpPr>
            <p:cNvPr id="3799" name="Google Shape;379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00" name="Google Shape;380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1" name="Google Shape;3801;p258"/>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2" name="Google Shape;3802;p25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258"/>
          <p:cNvGrpSpPr/>
          <p:nvPr/>
        </p:nvGrpSpPr>
        <p:grpSpPr>
          <a:xfrm>
            <a:off x="457222" y="3763453"/>
            <a:ext cx="713194" cy="446423"/>
            <a:chOff x="457200" y="1466425"/>
            <a:chExt cx="776900" cy="486300"/>
          </a:xfrm>
        </p:grpSpPr>
        <p:sp>
          <p:nvSpPr>
            <p:cNvPr id="3804" name="Google Shape;3804;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05" name="Google Shape;3805;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6" name="Google Shape;3806;p258"/>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7" name="Google Shape;3807;p25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8" name="Google Shape;3808;p258"/>
          <p:cNvGrpSpPr/>
          <p:nvPr/>
        </p:nvGrpSpPr>
        <p:grpSpPr>
          <a:xfrm>
            <a:off x="457222" y="4311603"/>
            <a:ext cx="713194" cy="446423"/>
            <a:chOff x="457200" y="1466425"/>
            <a:chExt cx="776900" cy="486300"/>
          </a:xfrm>
        </p:grpSpPr>
        <p:sp>
          <p:nvSpPr>
            <p:cNvPr id="3809" name="Google Shape;380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0" name="Google Shape;381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1" name="Google Shape;3811;p258"/>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812" name="Shape 3812"/>
        <p:cNvGrpSpPr/>
        <p:nvPr/>
      </p:nvGrpSpPr>
      <p:grpSpPr>
        <a:xfrm>
          <a:off x="0" y="0"/>
          <a:ext cx="0" cy="0"/>
          <a:chOff x="0" y="0"/>
          <a:chExt cx="0" cy="0"/>
        </a:xfrm>
      </p:grpSpPr>
      <p:sp>
        <p:nvSpPr>
          <p:cNvPr id="3813" name="Google Shape;3813;p2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4" name="Google Shape;3814;p2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15" name="Google Shape;3815;p2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6" name="Google Shape;3816;p2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17" name="Google Shape;3817;p2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8" name="Google Shape;3818;p2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9" name="Google Shape;3819;p25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0" name="Google Shape;3820;p259"/>
          <p:cNvGrpSpPr/>
          <p:nvPr/>
        </p:nvGrpSpPr>
        <p:grpSpPr>
          <a:xfrm>
            <a:off x="457427" y="3873038"/>
            <a:ext cx="602564" cy="377174"/>
            <a:chOff x="457200" y="1466425"/>
            <a:chExt cx="776900" cy="486300"/>
          </a:xfrm>
        </p:grpSpPr>
        <p:sp>
          <p:nvSpPr>
            <p:cNvPr id="3821" name="Google Shape;382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22" name="Google Shape;382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3" name="Google Shape;3823;p25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4" name="Google Shape;3824;p25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5" name="Google Shape;3825;p259"/>
          <p:cNvGrpSpPr/>
          <p:nvPr/>
        </p:nvGrpSpPr>
        <p:grpSpPr>
          <a:xfrm>
            <a:off x="457315" y="4311142"/>
            <a:ext cx="602564" cy="377174"/>
            <a:chOff x="457200" y="1466425"/>
            <a:chExt cx="776900" cy="486300"/>
          </a:xfrm>
        </p:grpSpPr>
        <p:sp>
          <p:nvSpPr>
            <p:cNvPr id="3826" name="Google Shape;382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827" name="Google Shape;382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8" name="Google Shape;3828;p25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9" name="Google Shape;3829;p25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259"/>
          <p:cNvGrpSpPr/>
          <p:nvPr/>
        </p:nvGrpSpPr>
        <p:grpSpPr>
          <a:xfrm>
            <a:off x="457377" y="2996663"/>
            <a:ext cx="602564" cy="377174"/>
            <a:chOff x="457200" y="1466425"/>
            <a:chExt cx="776900" cy="486300"/>
          </a:xfrm>
        </p:grpSpPr>
        <p:sp>
          <p:nvSpPr>
            <p:cNvPr id="3831" name="Google Shape;383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832" name="Google Shape;383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3" name="Google Shape;3833;p25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4" name="Google Shape;3834;p25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5" name="Google Shape;3835;p259"/>
          <p:cNvGrpSpPr/>
          <p:nvPr/>
        </p:nvGrpSpPr>
        <p:grpSpPr>
          <a:xfrm>
            <a:off x="457265" y="3434767"/>
            <a:ext cx="602564" cy="377174"/>
            <a:chOff x="457200" y="1466425"/>
            <a:chExt cx="776900" cy="486300"/>
          </a:xfrm>
        </p:grpSpPr>
        <p:sp>
          <p:nvSpPr>
            <p:cNvPr id="3836" name="Google Shape;383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837" name="Google Shape;383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8" name="Google Shape;3838;p25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9" name="Google Shape;3839;p25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259"/>
          <p:cNvGrpSpPr/>
          <p:nvPr/>
        </p:nvGrpSpPr>
        <p:grpSpPr>
          <a:xfrm>
            <a:off x="457402" y="2135288"/>
            <a:ext cx="602564" cy="377174"/>
            <a:chOff x="457200" y="1466425"/>
            <a:chExt cx="776900" cy="486300"/>
          </a:xfrm>
        </p:grpSpPr>
        <p:sp>
          <p:nvSpPr>
            <p:cNvPr id="3841" name="Google Shape;384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2" name="Google Shape;384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3" name="Google Shape;3843;p259"/>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4" name="Google Shape;3844;p25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5" name="Google Shape;3845;p259"/>
          <p:cNvGrpSpPr/>
          <p:nvPr/>
        </p:nvGrpSpPr>
        <p:grpSpPr>
          <a:xfrm>
            <a:off x="457290" y="2573392"/>
            <a:ext cx="602564" cy="377174"/>
            <a:chOff x="457200" y="1466425"/>
            <a:chExt cx="776900" cy="486300"/>
          </a:xfrm>
        </p:grpSpPr>
        <p:sp>
          <p:nvSpPr>
            <p:cNvPr id="3846" name="Google Shape;384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47" name="Google Shape;384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8" name="Google Shape;3848;p259"/>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9" name="Google Shape;3849;p25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0" name="Google Shape;3850;p259"/>
          <p:cNvGrpSpPr/>
          <p:nvPr/>
        </p:nvGrpSpPr>
        <p:grpSpPr>
          <a:xfrm>
            <a:off x="457352" y="1258913"/>
            <a:ext cx="602564" cy="377174"/>
            <a:chOff x="457200" y="1466425"/>
            <a:chExt cx="776900" cy="486300"/>
          </a:xfrm>
        </p:grpSpPr>
        <p:sp>
          <p:nvSpPr>
            <p:cNvPr id="3851" name="Google Shape;385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52" name="Google Shape;385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3" name="Google Shape;3853;p259"/>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4" name="Google Shape;3854;p25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259"/>
          <p:cNvGrpSpPr/>
          <p:nvPr/>
        </p:nvGrpSpPr>
        <p:grpSpPr>
          <a:xfrm>
            <a:off x="457240" y="1697017"/>
            <a:ext cx="602564" cy="377174"/>
            <a:chOff x="457200" y="1466425"/>
            <a:chExt cx="776900" cy="486300"/>
          </a:xfrm>
        </p:grpSpPr>
        <p:sp>
          <p:nvSpPr>
            <p:cNvPr id="3856" name="Google Shape;385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857" name="Google Shape;385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8" name="Google Shape;3858;p259"/>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3 (Green)">
  <p:cSld name="CUSTOM_2_7_1_5">
    <p:spTree>
      <p:nvGrpSpPr>
        <p:cNvPr id="3859" name="Shape 3859"/>
        <p:cNvGrpSpPr/>
        <p:nvPr/>
      </p:nvGrpSpPr>
      <p:grpSpPr>
        <a:xfrm>
          <a:off x="0" y="0"/>
          <a:ext cx="0" cy="0"/>
          <a:chOff x="0" y="0"/>
          <a:chExt cx="0" cy="0"/>
        </a:xfrm>
      </p:grpSpPr>
      <p:sp>
        <p:nvSpPr>
          <p:cNvPr id="3860" name="Google Shape;3860;p2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1" name="Google Shape;3861;p2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62" name="Google Shape;3862;p2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63" name="Google Shape;3863;p2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64" name="Google Shape;3864;p2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65" name="Google Shape;3865;p2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6" name="Google Shape;3866;p26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0"/>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868" name="Google Shape;3868;p260"/>
          <p:cNvGrpSpPr/>
          <p:nvPr/>
        </p:nvGrpSpPr>
        <p:grpSpPr>
          <a:xfrm>
            <a:off x="457181" y="1345103"/>
            <a:ext cx="533372" cy="533480"/>
            <a:chOff x="457200" y="1378813"/>
            <a:chExt cx="695400" cy="695450"/>
          </a:xfrm>
        </p:grpSpPr>
        <p:sp>
          <p:nvSpPr>
            <p:cNvPr id="3869" name="Google Shape;3869;p26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870" name="Google Shape;3870;p26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260"/>
          <p:cNvGrpSpPr/>
          <p:nvPr/>
        </p:nvGrpSpPr>
        <p:grpSpPr>
          <a:xfrm>
            <a:off x="3228956" y="1345103"/>
            <a:ext cx="533372" cy="533480"/>
            <a:chOff x="457200" y="1378813"/>
            <a:chExt cx="695400" cy="695450"/>
          </a:xfrm>
        </p:grpSpPr>
        <p:sp>
          <p:nvSpPr>
            <p:cNvPr id="3872" name="Google Shape;3872;p26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873" name="Google Shape;3873;p26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4" name="Google Shape;3874;p26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6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876" name="Google Shape;3876;p260"/>
          <p:cNvGrpSpPr/>
          <p:nvPr/>
        </p:nvGrpSpPr>
        <p:grpSpPr>
          <a:xfrm>
            <a:off x="6134081" y="1345853"/>
            <a:ext cx="533372" cy="533480"/>
            <a:chOff x="457200" y="1378813"/>
            <a:chExt cx="695400" cy="695450"/>
          </a:xfrm>
        </p:grpSpPr>
        <p:sp>
          <p:nvSpPr>
            <p:cNvPr id="3877" name="Google Shape;3877;p26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878" name="Google Shape;3878;p26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9" name="Google Shape;3879;p26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2 (Blue)">
  <p:cSld name="CUSTOM_2_7_1_5_2_1">
    <p:spTree>
      <p:nvGrpSpPr>
        <p:cNvPr id="3881" name="Shape 3881"/>
        <p:cNvGrpSpPr/>
        <p:nvPr/>
      </p:nvGrpSpPr>
      <p:grpSpPr>
        <a:xfrm>
          <a:off x="0" y="0"/>
          <a:ext cx="0" cy="0"/>
          <a:chOff x="0" y="0"/>
          <a:chExt cx="0" cy="0"/>
        </a:xfrm>
      </p:grpSpPr>
      <p:pic>
        <p:nvPicPr>
          <p:cNvPr id="3882" name="Google Shape;3882;p26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883" name="Google Shape;3883;p26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5" name="Google Shape;3885;p2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86" name="Google Shape;3886;p2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87" name="Google Shape;3887;p2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88" name="Google Shape;3888;p2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89" name="Google Shape;3889;p2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0" name="Google Shape;3890;p261"/>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891" name="Google Shape;3891;p261"/>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6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3" name="Google Shape;3893;p26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4" name="Google Shape;3894;p26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261"/>
          <p:cNvGrpSpPr/>
          <p:nvPr/>
        </p:nvGrpSpPr>
        <p:grpSpPr>
          <a:xfrm>
            <a:off x="4936306" y="1423553"/>
            <a:ext cx="533372" cy="533480"/>
            <a:chOff x="457200" y="1378813"/>
            <a:chExt cx="695400" cy="695450"/>
          </a:xfrm>
        </p:grpSpPr>
        <p:sp>
          <p:nvSpPr>
            <p:cNvPr id="3896" name="Google Shape;3896;p26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897" name="Google Shape;3897;p26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8" name="Google Shape;3898;p26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9" name="Google Shape;3899;p26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0" name="Google Shape;3900;p261"/>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901" name="Google Shape;3901;p261"/>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Bullets 1–4 (Greens)">
  <p:cSld name="CUSTOM_2_7_1_6_1_2">
    <p:spTree>
      <p:nvGrpSpPr>
        <p:cNvPr id="3902" name="Shape 3902"/>
        <p:cNvGrpSpPr/>
        <p:nvPr/>
      </p:nvGrpSpPr>
      <p:grpSpPr>
        <a:xfrm>
          <a:off x="0" y="0"/>
          <a:ext cx="0" cy="0"/>
          <a:chOff x="0" y="0"/>
          <a:chExt cx="0" cy="0"/>
        </a:xfrm>
      </p:grpSpPr>
      <p:sp>
        <p:nvSpPr>
          <p:cNvPr id="3903" name="Google Shape;3903;p26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5" name="Google Shape;3905;p2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06" name="Google Shape;3906;p2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07" name="Google Shape;3907;p2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08" name="Google Shape;3908;p2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09" name="Google Shape;3909;p2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0" name="Google Shape;3910;p26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1" name="Google Shape;3911;p26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6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6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6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5" name="Google Shape;3915;p26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6" name="Google Shape;3916;p26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17" name="Google Shape;3917;p26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918" name="Google Shape;3918;p26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3919" name="Google Shape;3919;p262"/>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3920" name="Google Shape;3920;p26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Bullets 1–4 (Yellow/Green)">
  <p:cSld name="CUSTOM_2_7_1_6_1_2_1">
    <p:spTree>
      <p:nvGrpSpPr>
        <p:cNvPr id="3921" name="Shape 3921"/>
        <p:cNvGrpSpPr/>
        <p:nvPr/>
      </p:nvGrpSpPr>
      <p:grpSpPr>
        <a:xfrm>
          <a:off x="0" y="0"/>
          <a:ext cx="0" cy="0"/>
          <a:chOff x="0" y="0"/>
          <a:chExt cx="0" cy="0"/>
        </a:xfrm>
      </p:grpSpPr>
      <p:sp>
        <p:nvSpPr>
          <p:cNvPr id="3922" name="Google Shape;3922;p26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4" name="Google Shape;3924;p2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25" name="Google Shape;3925;p2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26" name="Google Shape;3926;p2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27" name="Google Shape;3927;p2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28" name="Google Shape;3928;p2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9" name="Google Shape;3929;p26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0" name="Google Shape;3930;p26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6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6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6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4" name="Google Shape;3934;p26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5" name="Google Shape;3935;p26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36" name="Google Shape;3936;p26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937" name="Google Shape;3937;p263"/>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3938" name="Google Shape;3938;p263"/>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3939" name="Google Shape;3939;p26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ay)">
  <p:cSld name="CUSTOM_2_7_1_6_1_2_1_1">
    <p:spTree>
      <p:nvGrpSpPr>
        <p:cNvPr id="3940" name="Shape 3940"/>
        <p:cNvGrpSpPr/>
        <p:nvPr/>
      </p:nvGrpSpPr>
      <p:grpSpPr>
        <a:xfrm>
          <a:off x="0" y="0"/>
          <a:ext cx="0" cy="0"/>
          <a:chOff x="0" y="0"/>
          <a:chExt cx="0" cy="0"/>
        </a:xfrm>
      </p:grpSpPr>
      <p:sp>
        <p:nvSpPr>
          <p:cNvPr id="3941" name="Google Shape;3941;p26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3" name="Google Shape;3943;p2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4" name="Google Shape;3944;p2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45" name="Google Shape;3945;p2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46" name="Google Shape;3946;p2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47" name="Google Shape;3947;p2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8" name="Google Shape;3948;p26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9" name="Google Shape;3949;p26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6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6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6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3" name="Google Shape;3953;p26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4" name="Google Shape;3954;p26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55" name="Google Shape;3955;p26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3956" name="Google Shape;3956;p264"/>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3957" name="Google Shape;3957;p264"/>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3958" name="Google Shape;3958;p264"/>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91" name="Shape 191"/>
        <p:cNvGrpSpPr/>
        <p:nvPr/>
      </p:nvGrpSpPr>
      <p:grpSpPr>
        <a:xfrm>
          <a:off x="0" y="0"/>
          <a:ext cx="0" cy="0"/>
          <a:chOff x="0" y="0"/>
          <a:chExt cx="0" cy="0"/>
        </a:xfrm>
      </p:grpSpPr>
      <p:pic>
        <p:nvPicPr>
          <p:cNvPr id="192" name="Google Shape;192;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3" name="Google Shape;193;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95" name="Google Shape;195;p2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96" name="Google Shape;196;p2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99" name="Google Shape;199;p2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200" name="Google Shape;200;p28"/>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Blue)">
  <p:cSld name="CUSTOM_2_7_1_6_1_2_1_1_1">
    <p:spTree>
      <p:nvGrpSpPr>
        <p:cNvPr id="3959" name="Shape 3959"/>
        <p:cNvGrpSpPr/>
        <p:nvPr/>
      </p:nvGrpSpPr>
      <p:grpSpPr>
        <a:xfrm>
          <a:off x="0" y="0"/>
          <a:ext cx="0" cy="0"/>
          <a:chOff x="0" y="0"/>
          <a:chExt cx="0" cy="0"/>
        </a:xfrm>
      </p:grpSpPr>
      <p:sp>
        <p:nvSpPr>
          <p:cNvPr id="3960" name="Google Shape;3960;p26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2" name="Google Shape;3962;p2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63" name="Google Shape;3963;p2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64" name="Google Shape;3964;p2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5" name="Google Shape;3965;p2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66" name="Google Shape;3966;p2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7" name="Google Shape;3967;p26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8" name="Google Shape;3968;p26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6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6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6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2" name="Google Shape;3972;p26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3" name="Google Shape;3973;p26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74" name="Google Shape;3974;p26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3975" name="Google Shape;3975;p265"/>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3976" name="Google Shape;3976;p265"/>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3977" name="Google Shape;3977;p265"/>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5 (Green)">
  <p:cSld name="CUSTOM_2_7_1_4_1">
    <p:spTree>
      <p:nvGrpSpPr>
        <p:cNvPr id="3978" name="Shape 3978"/>
        <p:cNvGrpSpPr/>
        <p:nvPr/>
      </p:nvGrpSpPr>
      <p:grpSpPr>
        <a:xfrm>
          <a:off x="0" y="0"/>
          <a:ext cx="0" cy="0"/>
          <a:chOff x="0" y="0"/>
          <a:chExt cx="0" cy="0"/>
        </a:xfrm>
      </p:grpSpPr>
      <p:sp>
        <p:nvSpPr>
          <p:cNvPr id="3979" name="Google Shape;3979;p26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1" name="Google Shape;3981;p2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82" name="Google Shape;3982;p2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3" name="Google Shape;3983;p2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84" name="Google Shape;3984;p2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85" name="Google Shape;3985;p2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6" name="Google Shape;3986;p26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7" name="Google Shape;3987;p26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6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6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6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1" name="Google Shape;3991;p26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2" name="Google Shape;3992;p26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3" name="Google Shape;3993;p26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6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95" name="Google Shape;3995;p26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996" name="Google Shape;3996;p26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3997" name="Google Shape;3997;p266"/>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3998" name="Google Shape;3998;p266"/>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3999" name="Google Shape;3999;p266"/>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5 (Green/Yellow)">
  <p:cSld name="CUSTOM_2_7_1_4_1_2">
    <p:spTree>
      <p:nvGrpSpPr>
        <p:cNvPr id="4000" name="Shape 4000"/>
        <p:cNvGrpSpPr/>
        <p:nvPr/>
      </p:nvGrpSpPr>
      <p:grpSpPr>
        <a:xfrm>
          <a:off x="0" y="0"/>
          <a:ext cx="0" cy="0"/>
          <a:chOff x="0" y="0"/>
          <a:chExt cx="0" cy="0"/>
        </a:xfrm>
      </p:grpSpPr>
      <p:sp>
        <p:nvSpPr>
          <p:cNvPr id="4001" name="Google Shape;4001;p26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3" name="Google Shape;4003;p2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04" name="Google Shape;4004;p2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05" name="Google Shape;4005;p2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06" name="Google Shape;4006;p2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7" name="Google Shape;4007;p2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8" name="Google Shape;4008;p26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9" name="Google Shape;4009;p26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6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6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6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3" name="Google Shape;4013;p26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4" name="Google Shape;4014;p26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5" name="Google Shape;4015;p26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6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17" name="Google Shape;4017;p26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4018" name="Google Shape;4018;p267"/>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4019" name="Google Shape;4019;p267"/>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4020" name="Google Shape;4020;p267"/>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4021" name="Google Shape;4021;p267"/>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ay)">
  <p:cSld name="CUSTOM_2_7_1_4_1_1">
    <p:spTree>
      <p:nvGrpSpPr>
        <p:cNvPr id="4022" name="Shape 4022"/>
        <p:cNvGrpSpPr/>
        <p:nvPr/>
      </p:nvGrpSpPr>
      <p:grpSpPr>
        <a:xfrm>
          <a:off x="0" y="0"/>
          <a:ext cx="0" cy="0"/>
          <a:chOff x="0" y="0"/>
          <a:chExt cx="0" cy="0"/>
        </a:xfrm>
      </p:grpSpPr>
      <p:sp>
        <p:nvSpPr>
          <p:cNvPr id="4023" name="Google Shape;4023;p26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5" name="Google Shape;4025;p2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26" name="Google Shape;4026;p2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27" name="Google Shape;4027;p2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28" name="Google Shape;4028;p2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29" name="Google Shape;4029;p2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0" name="Google Shape;4030;p26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1" name="Google Shape;4031;p26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6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6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6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5" name="Google Shape;4035;p26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6" name="Google Shape;4036;p26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7" name="Google Shape;4037;p26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6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39" name="Google Shape;4039;p26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4040" name="Google Shape;4040;p268"/>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4041" name="Google Shape;4041;p268"/>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4042" name="Google Shape;4042;p268"/>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4043" name="Google Shape;4043;p268"/>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Blue)">
  <p:cSld name="CUSTOM_2_7_1_4_1_1_1">
    <p:spTree>
      <p:nvGrpSpPr>
        <p:cNvPr id="4044" name="Shape 4044"/>
        <p:cNvGrpSpPr/>
        <p:nvPr/>
      </p:nvGrpSpPr>
      <p:grpSpPr>
        <a:xfrm>
          <a:off x="0" y="0"/>
          <a:ext cx="0" cy="0"/>
          <a:chOff x="0" y="0"/>
          <a:chExt cx="0" cy="0"/>
        </a:xfrm>
      </p:grpSpPr>
      <p:sp>
        <p:nvSpPr>
          <p:cNvPr id="4045" name="Google Shape;4045;p26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7" name="Google Shape;4047;p2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8" name="Google Shape;4048;p2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49" name="Google Shape;4049;p2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50" name="Google Shape;4050;p2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51" name="Google Shape;4051;p2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2" name="Google Shape;4052;p26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3" name="Google Shape;4053;p26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6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6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6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7" name="Google Shape;4057;p26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8" name="Google Shape;4058;p26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9" name="Google Shape;4059;p26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6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61" name="Google Shape;4061;p26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4062" name="Google Shape;4062;p269"/>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4063" name="Google Shape;4063;p269"/>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4064" name="Google Shape;4064;p269"/>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4065" name="Google Shape;4065;p269"/>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6 (Green)">
  <p:cSld name="CUSTOM_2_7_1_3_1_1_3_1">
    <p:spTree>
      <p:nvGrpSpPr>
        <p:cNvPr id="4066" name="Shape 4066"/>
        <p:cNvGrpSpPr/>
        <p:nvPr/>
      </p:nvGrpSpPr>
      <p:grpSpPr>
        <a:xfrm>
          <a:off x="0" y="0"/>
          <a:ext cx="0" cy="0"/>
          <a:chOff x="0" y="0"/>
          <a:chExt cx="0" cy="0"/>
        </a:xfrm>
      </p:grpSpPr>
      <p:sp>
        <p:nvSpPr>
          <p:cNvPr id="4067" name="Google Shape;4067;p27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9" name="Google Shape;4069;p2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0" name="Google Shape;4070;p2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71" name="Google Shape;4071;p2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72" name="Google Shape;4072;p2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73" name="Google Shape;4073;p2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4" name="Google Shape;4074;p27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5" name="Google Shape;4075;p27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7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7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7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7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7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1" name="Google Shape;4081;p27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2" name="Google Shape;4082;p27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3" name="Google Shape;4083;p27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4" name="Google Shape;4084;p27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85" name="Google Shape;4085;p27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4086" name="Google Shape;4086;p27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4087" name="Google Shape;4087;p27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4088" name="Google Shape;4088;p270"/>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4089" name="Google Shape;4089;p27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4090" name="Google Shape;4090;p270"/>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6 (Yellow/Green)">
  <p:cSld name="CUSTOM_2_7_1_3_1_1_3_2">
    <p:spTree>
      <p:nvGrpSpPr>
        <p:cNvPr id="4091" name="Shape 4091"/>
        <p:cNvGrpSpPr/>
        <p:nvPr/>
      </p:nvGrpSpPr>
      <p:grpSpPr>
        <a:xfrm>
          <a:off x="0" y="0"/>
          <a:ext cx="0" cy="0"/>
          <a:chOff x="0" y="0"/>
          <a:chExt cx="0" cy="0"/>
        </a:xfrm>
      </p:grpSpPr>
      <p:sp>
        <p:nvSpPr>
          <p:cNvPr id="4092" name="Google Shape;4092;p27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4" name="Google Shape;4094;p2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95" name="Google Shape;4095;p2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96" name="Google Shape;4096;p2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97" name="Google Shape;4097;p2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98" name="Google Shape;4098;p2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9" name="Google Shape;4099;p27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0" name="Google Shape;4100;p27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7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7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7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7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7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6" name="Google Shape;4106;p27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7" name="Google Shape;4107;p27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8" name="Google Shape;4108;p27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9" name="Google Shape;4109;p27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10" name="Google Shape;4110;p27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4111" name="Google Shape;4111;p27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4112" name="Google Shape;4112;p27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4113" name="Google Shape;4113;p27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4114" name="Google Shape;4114;p27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4115" name="Google Shape;4115;p27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ay)">
  <p:cSld name="CUSTOM_2_7_1_3_1_1_3_3">
    <p:spTree>
      <p:nvGrpSpPr>
        <p:cNvPr id="4116" name="Shape 4116"/>
        <p:cNvGrpSpPr/>
        <p:nvPr/>
      </p:nvGrpSpPr>
      <p:grpSpPr>
        <a:xfrm>
          <a:off x="0" y="0"/>
          <a:ext cx="0" cy="0"/>
          <a:chOff x="0" y="0"/>
          <a:chExt cx="0" cy="0"/>
        </a:xfrm>
      </p:grpSpPr>
      <p:sp>
        <p:nvSpPr>
          <p:cNvPr id="4117" name="Google Shape;4117;p27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9" name="Google Shape;4119;p2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20" name="Google Shape;4120;p2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21" name="Google Shape;4121;p2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22" name="Google Shape;4122;p2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23" name="Google Shape;4123;p2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4" name="Google Shape;4124;p27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5" name="Google Shape;4125;p27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7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7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7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7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7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1" name="Google Shape;4131;p27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2" name="Google Shape;4132;p27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3" name="Google Shape;4133;p27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4" name="Google Shape;4134;p27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35" name="Google Shape;4135;p27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4136" name="Google Shape;4136;p272"/>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4137" name="Google Shape;4137;p272"/>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4138" name="Google Shape;4138;p272"/>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4139" name="Google Shape;4139;p272"/>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4140" name="Google Shape;4140;p272"/>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Blue)">
  <p:cSld name="CUSTOM_2_7_1_3_1_1_3_2_1">
    <p:spTree>
      <p:nvGrpSpPr>
        <p:cNvPr id="4141" name="Shape 4141"/>
        <p:cNvGrpSpPr/>
        <p:nvPr/>
      </p:nvGrpSpPr>
      <p:grpSpPr>
        <a:xfrm>
          <a:off x="0" y="0"/>
          <a:ext cx="0" cy="0"/>
          <a:chOff x="0" y="0"/>
          <a:chExt cx="0" cy="0"/>
        </a:xfrm>
      </p:grpSpPr>
      <p:sp>
        <p:nvSpPr>
          <p:cNvPr id="4142" name="Google Shape;4142;p27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4" name="Google Shape;4144;p2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45" name="Google Shape;4145;p2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46" name="Google Shape;4146;p2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47" name="Google Shape;4147;p2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48" name="Google Shape;4148;p2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9" name="Google Shape;4149;p27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0" name="Google Shape;4150;p27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7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7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7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7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7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6" name="Google Shape;4156;p27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7" name="Google Shape;4157;p27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8" name="Google Shape;4158;p27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9" name="Google Shape;4159;p27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60" name="Google Shape;4160;p27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4161" name="Google Shape;4161;p273"/>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4162" name="Google Shape;4162;p273"/>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4163" name="Google Shape;4163;p273"/>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4164" name="Google Shape;4164;p273"/>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4165" name="Google Shape;4165;p273"/>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7 (Green)">
  <p:cSld name="CUSTOM_2_7_1_3_1_1_1_2">
    <p:spTree>
      <p:nvGrpSpPr>
        <p:cNvPr id="4166" name="Shape 4166"/>
        <p:cNvGrpSpPr/>
        <p:nvPr/>
      </p:nvGrpSpPr>
      <p:grpSpPr>
        <a:xfrm>
          <a:off x="0" y="0"/>
          <a:ext cx="0" cy="0"/>
          <a:chOff x="0" y="0"/>
          <a:chExt cx="0" cy="0"/>
        </a:xfrm>
      </p:grpSpPr>
      <p:sp>
        <p:nvSpPr>
          <p:cNvPr id="4167" name="Google Shape;4167;p27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9" name="Google Shape;4169;p2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0" name="Google Shape;4170;p2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71" name="Google Shape;4171;p2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72" name="Google Shape;4172;p2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73" name="Google Shape;4173;p2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4" name="Google Shape;4174;p27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5" name="Google Shape;4175;p27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7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7" name="Google Shape;4177;p27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7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9" name="Google Shape;4179;p27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7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1" name="Google Shape;4181;p27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7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3" name="Google Shape;4183;p27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7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5" name="Google Shape;4185;p27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7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87" name="Google Shape;4187;p27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4188" name="Google Shape;4188;p27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4189" name="Google Shape;4189;p27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4190" name="Google Shape;4190;p274"/>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4191" name="Google Shape;4191;p27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4192" name="Google Shape;4192;p274"/>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4193" name="Google Shape;4193;p27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201" name="Shape 201"/>
        <p:cNvGrpSpPr/>
        <p:nvPr/>
      </p:nvGrpSpPr>
      <p:grpSpPr>
        <a:xfrm>
          <a:off x="0" y="0"/>
          <a:ext cx="0" cy="0"/>
          <a:chOff x="0" y="0"/>
          <a:chExt cx="0" cy="0"/>
        </a:xfrm>
      </p:grpSpPr>
      <p:pic>
        <p:nvPicPr>
          <p:cNvPr id="202" name="Google Shape;202;p29"/>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203" name="Google Shape;203;p29"/>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204" name="Google Shape;204;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9"/>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6" name="Google Shape;206;p2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07" name="Google Shape;207;p29"/>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208" name="Google Shape;208;p2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p>
        </p:txBody>
      </p:sp>
      <p:sp>
        <p:nvSpPr>
          <p:cNvPr id="209" name="Google Shape;209;p29"/>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29"/>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7 (Yellow/Green)">
  <p:cSld name="CUSTOM_2_7_1_3_1_1_1_2_1">
    <p:spTree>
      <p:nvGrpSpPr>
        <p:cNvPr id="4194" name="Shape 4194"/>
        <p:cNvGrpSpPr/>
        <p:nvPr/>
      </p:nvGrpSpPr>
      <p:grpSpPr>
        <a:xfrm>
          <a:off x="0" y="0"/>
          <a:ext cx="0" cy="0"/>
          <a:chOff x="0" y="0"/>
          <a:chExt cx="0" cy="0"/>
        </a:xfrm>
      </p:grpSpPr>
      <p:sp>
        <p:nvSpPr>
          <p:cNvPr id="4195" name="Google Shape;4195;p27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7" name="Google Shape;4197;p2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98" name="Google Shape;4198;p2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99" name="Google Shape;4199;p2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00" name="Google Shape;4200;p2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01" name="Google Shape;4201;p2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2" name="Google Shape;4202;p27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3" name="Google Shape;4203;p27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7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5" name="Google Shape;4205;p27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7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7" name="Google Shape;4207;p27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7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9" name="Google Shape;4209;p27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7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1" name="Google Shape;4211;p27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7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3" name="Google Shape;4213;p27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7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15" name="Google Shape;4215;p27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4216" name="Google Shape;4216;p27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4217" name="Google Shape;4217;p27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4218" name="Google Shape;4218;p27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4219" name="Google Shape;4219;p27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4220" name="Google Shape;4220;p27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4221" name="Google Shape;4221;p27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ay)">
  <p:cSld name="CUSTOM_2_7_1_3_1_1_1_2_1_1">
    <p:spTree>
      <p:nvGrpSpPr>
        <p:cNvPr id="4222" name="Shape 4222"/>
        <p:cNvGrpSpPr/>
        <p:nvPr/>
      </p:nvGrpSpPr>
      <p:grpSpPr>
        <a:xfrm>
          <a:off x="0" y="0"/>
          <a:ext cx="0" cy="0"/>
          <a:chOff x="0" y="0"/>
          <a:chExt cx="0" cy="0"/>
        </a:xfrm>
      </p:grpSpPr>
      <p:sp>
        <p:nvSpPr>
          <p:cNvPr id="4223" name="Google Shape;4223;p27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5" name="Google Shape;4225;p2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26" name="Google Shape;4226;p2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27" name="Google Shape;4227;p2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28" name="Google Shape;4228;p2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29" name="Google Shape;4229;p2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0" name="Google Shape;4230;p27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1" name="Google Shape;4231;p27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7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3" name="Google Shape;4233;p27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7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5" name="Google Shape;4235;p27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7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7" name="Google Shape;4237;p27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7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9" name="Google Shape;4239;p27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7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1" name="Google Shape;4241;p27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7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43" name="Google Shape;4243;p27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4244" name="Google Shape;4244;p276"/>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4245" name="Google Shape;4245;p276"/>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4246" name="Google Shape;4246;p276"/>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4247" name="Google Shape;4247;p276"/>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4248" name="Google Shape;4248;p276"/>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4249" name="Google Shape;4249;p276"/>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Blue)">
  <p:cSld name="CUSTOM_2_7_1_3_1_1_1_2_1_1_1">
    <p:spTree>
      <p:nvGrpSpPr>
        <p:cNvPr id="4250" name="Shape 4250"/>
        <p:cNvGrpSpPr/>
        <p:nvPr/>
      </p:nvGrpSpPr>
      <p:grpSpPr>
        <a:xfrm>
          <a:off x="0" y="0"/>
          <a:ext cx="0" cy="0"/>
          <a:chOff x="0" y="0"/>
          <a:chExt cx="0" cy="0"/>
        </a:xfrm>
      </p:grpSpPr>
      <p:sp>
        <p:nvSpPr>
          <p:cNvPr id="4251" name="Google Shape;4251;p27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3" name="Google Shape;4253;p2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4" name="Google Shape;4254;p2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55" name="Google Shape;4255;p2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56" name="Google Shape;4256;p2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57" name="Google Shape;4257;p2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8" name="Google Shape;4258;p27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9" name="Google Shape;4259;p27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7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1" name="Google Shape;4261;p27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7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3" name="Google Shape;4263;p27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7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5" name="Google Shape;4265;p27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7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7" name="Google Shape;4267;p27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7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9" name="Google Shape;4269;p27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7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71" name="Google Shape;4271;p27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4272" name="Google Shape;4272;p277"/>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4273" name="Google Shape;4273;p277"/>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4274" name="Google Shape;4274;p277"/>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4275" name="Google Shape;4275;p277"/>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4276" name="Google Shape;4276;p277"/>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4277" name="Google Shape;4277;p277"/>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8 (Yellow/Green)">
  <p:cSld name="CUSTOM_2_7_1_3_1_1_1_1_1_1_1">
    <p:spTree>
      <p:nvGrpSpPr>
        <p:cNvPr id="4278" name="Shape 4278"/>
        <p:cNvGrpSpPr/>
        <p:nvPr/>
      </p:nvGrpSpPr>
      <p:grpSpPr>
        <a:xfrm>
          <a:off x="0" y="0"/>
          <a:ext cx="0" cy="0"/>
          <a:chOff x="0" y="0"/>
          <a:chExt cx="0" cy="0"/>
        </a:xfrm>
      </p:grpSpPr>
      <p:sp>
        <p:nvSpPr>
          <p:cNvPr id="4279" name="Google Shape;4279;p2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0" name="Google Shape;4280;p2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81" name="Google Shape;4281;p2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82" name="Google Shape;4282;p2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3" name="Google Shape;4283;p2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4" name="Google Shape;4284;p2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5" name="Google Shape;4285;p27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7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7" name="Google Shape;4287;p27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7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9" name="Google Shape;4289;p27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7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1" name="Google Shape;4291;p27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7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3" name="Google Shape;4293;p27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7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5" name="Google Shape;4295;p27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7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7" name="Google Shape;4297;p27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7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9" name="Google Shape;4299;p27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7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01" name="Google Shape;4301;p27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4302" name="Google Shape;4302;p27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4303" name="Google Shape;4303;p27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4304" name="Google Shape;4304;p27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4305" name="Google Shape;4305;p27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4306" name="Google Shape;4306;p27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4307" name="Google Shape;4307;p27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4308" name="Google Shape;4308;p27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8 (Gray)">
  <p:cSld name="CUSTOM_2_7_1_3_1_1_1_1_1_1_1_1">
    <p:spTree>
      <p:nvGrpSpPr>
        <p:cNvPr id="4309" name="Shape 4309"/>
        <p:cNvGrpSpPr/>
        <p:nvPr/>
      </p:nvGrpSpPr>
      <p:grpSpPr>
        <a:xfrm>
          <a:off x="0" y="0"/>
          <a:ext cx="0" cy="0"/>
          <a:chOff x="0" y="0"/>
          <a:chExt cx="0" cy="0"/>
        </a:xfrm>
      </p:grpSpPr>
      <p:sp>
        <p:nvSpPr>
          <p:cNvPr id="4310" name="Google Shape;4310;p2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1" name="Google Shape;4311;p2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2" name="Google Shape;4312;p2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3" name="Google Shape;4313;p2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14" name="Google Shape;4314;p2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15" name="Google Shape;4315;p2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6" name="Google Shape;4316;p27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7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8" name="Google Shape;4318;p27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7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0" name="Google Shape;4320;p27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7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2" name="Google Shape;4322;p27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7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4" name="Google Shape;4324;p27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7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6" name="Google Shape;4326;p27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7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8" name="Google Shape;4328;p27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7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0" name="Google Shape;4330;p27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7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32" name="Google Shape;4332;p27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4333" name="Google Shape;4333;p279"/>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4334" name="Google Shape;4334;p279"/>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4335" name="Google Shape;4335;p279"/>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4336" name="Google Shape;4336;p279"/>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4337" name="Google Shape;4337;p279"/>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4338" name="Google Shape;4338;p279"/>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4339" name="Google Shape;4339;p279"/>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Blue)">
  <p:cSld name="CUSTOM_2_7_1_3_1_1_1_1_1_1_1_1_1">
    <p:spTree>
      <p:nvGrpSpPr>
        <p:cNvPr id="4340" name="Shape 4340"/>
        <p:cNvGrpSpPr/>
        <p:nvPr/>
      </p:nvGrpSpPr>
      <p:grpSpPr>
        <a:xfrm>
          <a:off x="0" y="0"/>
          <a:ext cx="0" cy="0"/>
          <a:chOff x="0" y="0"/>
          <a:chExt cx="0" cy="0"/>
        </a:xfrm>
      </p:grpSpPr>
      <p:sp>
        <p:nvSpPr>
          <p:cNvPr id="4341" name="Google Shape;4341;p2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2" name="Google Shape;4342;p2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43" name="Google Shape;4343;p2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44" name="Google Shape;4344;p2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45" name="Google Shape;4345;p2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46" name="Google Shape;4346;p2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7" name="Google Shape;4347;p28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8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9" name="Google Shape;4349;p28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8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1" name="Google Shape;4351;p28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8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3" name="Google Shape;4353;p28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8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5" name="Google Shape;4355;p28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8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7" name="Google Shape;4357;p28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8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9" name="Google Shape;4359;p28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8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1" name="Google Shape;4361;p28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8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63" name="Google Shape;4363;p280"/>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4364" name="Google Shape;4364;p280"/>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4365" name="Google Shape;4365;p280"/>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4366" name="Google Shape;4366;p280"/>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4367" name="Google Shape;4367;p280"/>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4368" name="Google Shape;4368;p280"/>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4369" name="Google Shape;4369;p280"/>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4370" name="Google Shape;4370;p280"/>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Fist to Five">
  <p:cSld name="CUSTOM_2_3_1_1_3_1_1_2_1_1_1_1">
    <p:spTree>
      <p:nvGrpSpPr>
        <p:cNvPr id="4371" name="Shape 4371"/>
        <p:cNvGrpSpPr/>
        <p:nvPr/>
      </p:nvGrpSpPr>
      <p:grpSpPr>
        <a:xfrm>
          <a:off x="0" y="0"/>
          <a:ext cx="0" cy="0"/>
          <a:chOff x="0" y="0"/>
          <a:chExt cx="0" cy="0"/>
        </a:xfrm>
      </p:grpSpPr>
      <p:pic>
        <p:nvPicPr>
          <p:cNvPr id="4372" name="Google Shape;4372;p2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73" name="Google Shape;4373;p281"/>
          <p:cNvSpPr txBox="1"/>
          <p:nvPr>
            <p:ph type="title"/>
          </p:nvPr>
        </p:nvSpPr>
        <p:spPr>
          <a:xfrm>
            <a:off x="274350" y="14782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4374" name="Google Shape;4374;p2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75" name="Google Shape;4375;p2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6" name="Google Shape;4376;p281"/>
          <p:cNvSpPr txBox="1"/>
          <p:nvPr/>
        </p:nvSpPr>
        <p:spPr>
          <a:xfrm>
            <a:off x="202525" y="9255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FFFF"/>
                </a:solidFill>
                <a:latin typeface="Roboto Medium"/>
                <a:ea typeface="Roboto Medium"/>
                <a:cs typeface="Roboto Medium"/>
                <a:sym typeface="Roboto Medium"/>
              </a:rPr>
              <a:t>FIST TO FIVE:</a:t>
            </a:r>
            <a:endParaRPr sz="2400">
              <a:solidFill>
                <a:srgbClr val="FFFFFF"/>
              </a:solidFill>
              <a:latin typeface="Roboto Medium"/>
              <a:ea typeface="Roboto Medium"/>
              <a:cs typeface="Roboto Medium"/>
              <a:sym typeface="Roboto Medium"/>
            </a:endParaRPr>
          </a:p>
        </p:txBody>
      </p:sp>
      <p:cxnSp>
        <p:nvCxnSpPr>
          <p:cNvPr id="4377" name="Google Shape;4377;p281"/>
          <p:cNvCxnSpPr/>
          <p:nvPr/>
        </p:nvCxnSpPr>
        <p:spPr>
          <a:xfrm>
            <a:off x="2305500" y="1478275"/>
            <a:ext cx="4533000" cy="0"/>
          </a:xfrm>
          <a:prstGeom prst="straightConnector1">
            <a:avLst/>
          </a:prstGeom>
          <a:noFill/>
          <a:ln cap="flat" cmpd="sng" w="9525">
            <a:solidFill>
              <a:srgbClr val="FFFFFF"/>
            </a:solidFill>
            <a:prstDash val="solid"/>
            <a:round/>
            <a:headEnd len="med" w="med" type="none"/>
            <a:tailEnd len="med" w="med" type="none"/>
          </a:ln>
        </p:spPr>
      </p:cxnSp>
      <p:pic>
        <p:nvPicPr>
          <p:cNvPr id="4378" name="Google Shape;4378;p281"/>
          <p:cNvPicPr preferRelativeResize="0"/>
          <p:nvPr/>
        </p:nvPicPr>
        <p:blipFill>
          <a:blip r:embed="rId3">
            <a:alphaModFix/>
          </a:blip>
          <a:stretch>
            <a:fillRect/>
          </a:stretch>
        </p:blipFill>
        <p:spPr>
          <a:xfrm>
            <a:off x="524088" y="2119399"/>
            <a:ext cx="8095824" cy="2749225"/>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Review">
  <p:cSld name="CUSTOM_17_2_1_2_1">
    <p:spTree>
      <p:nvGrpSpPr>
        <p:cNvPr id="4379" name="Shape 4379"/>
        <p:cNvGrpSpPr/>
        <p:nvPr/>
      </p:nvGrpSpPr>
      <p:grpSpPr>
        <a:xfrm>
          <a:off x="0" y="0"/>
          <a:ext cx="0" cy="0"/>
          <a:chOff x="0" y="0"/>
          <a:chExt cx="0" cy="0"/>
        </a:xfrm>
      </p:grpSpPr>
      <p:pic>
        <p:nvPicPr>
          <p:cNvPr id="4380" name="Google Shape;4380;p2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81" name="Google Shape;4381;p2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82" name="Google Shape;4382;p2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3" name="Google Shape;4383;p282"/>
          <p:cNvSpPr txBox="1"/>
          <p:nvPr/>
        </p:nvSpPr>
        <p:spPr>
          <a:xfrm>
            <a:off x="274350" y="39475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Roboto"/>
                <a:ea typeface="Roboto"/>
                <a:cs typeface="Roboto"/>
                <a:sym typeface="Roboto"/>
              </a:rPr>
              <a:t>Let’s Review</a:t>
            </a:r>
            <a:endParaRPr b="1" sz="3600">
              <a:latin typeface="Roboto"/>
              <a:ea typeface="Roboto"/>
              <a:cs typeface="Roboto"/>
              <a:sym typeface="Roboto"/>
            </a:endParaRPr>
          </a:p>
        </p:txBody>
      </p:sp>
      <p:pic>
        <p:nvPicPr>
          <p:cNvPr id="4384" name="Google Shape;4384;p282"/>
          <p:cNvPicPr preferRelativeResize="0"/>
          <p:nvPr/>
        </p:nvPicPr>
        <p:blipFill>
          <a:blip r:embed="rId3">
            <a:alphaModFix/>
          </a:blip>
          <a:stretch>
            <a:fillRect/>
          </a:stretch>
        </p:blipFill>
        <p:spPr>
          <a:xfrm>
            <a:off x="2952775" y="674425"/>
            <a:ext cx="3478801" cy="3309449"/>
          </a:xfrm>
          <a:prstGeom prst="rect">
            <a:avLst/>
          </a:prstGeom>
          <a:noFill/>
          <a:ln>
            <a:noFill/>
          </a:ln>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 Break">
  <p:cSld name="CUSTOM_1">
    <p:spTree>
      <p:nvGrpSpPr>
        <p:cNvPr id="4385" name="Shape 4385"/>
        <p:cNvGrpSpPr/>
        <p:nvPr/>
      </p:nvGrpSpPr>
      <p:grpSpPr>
        <a:xfrm>
          <a:off x="0" y="0"/>
          <a:ext cx="0" cy="0"/>
          <a:chOff x="0" y="0"/>
          <a:chExt cx="0" cy="0"/>
        </a:xfrm>
      </p:grpSpPr>
      <p:pic>
        <p:nvPicPr>
          <p:cNvPr id="4386" name="Google Shape;4386;p283"/>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4387" name="Google Shape;4387;p2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Watch a Video">
  <p:cSld name="CUSTOM_2">
    <p:spTree>
      <p:nvGrpSpPr>
        <p:cNvPr id="4388" name="Shape 4388"/>
        <p:cNvGrpSpPr/>
        <p:nvPr/>
      </p:nvGrpSpPr>
      <p:grpSpPr>
        <a:xfrm>
          <a:off x="0" y="0"/>
          <a:ext cx="0" cy="0"/>
          <a:chOff x="0" y="0"/>
          <a:chExt cx="0" cy="0"/>
        </a:xfrm>
      </p:grpSpPr>
      <p:pic>
        <p:nvPicPr>
          <p:cNvPr id="4389" name="Google Shape;4389;p28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4390" name="Google Shape;4390;p2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91" name="Google Shape;4391;p28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392" name="Google Shape;4392;p28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393" name="Google Shape;4393;p28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4394" name="Google Shape;4394;p28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8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3" name="Google Shape;213;p3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4" name="Google Shape;21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Watch a Video">
  <p:cSld name="CUSTOM_3">
    <p:spTree>
      <p:nvGrpSpPr>
        <p:cNvPr id="4396" name="Shape 4396"/>
        <p:cNvGrpSpPr/>
        <p:nvPr/>
      </p:nvGrpSpPr>
      <p:grpSpPr>
        <a:xfrm>
          <a:off x="0" y="0"/>
          <a:ext cx="0" cy="0"/>
          <a:chOff x="0" y="0"/>
          <a:chExt cx="0" cy="0"/>
        </a:xfrm>
      </p:grpSpPr>
      <p:pic>
        <p:nvPicPr>
          <p:cNvPr id="4397" name="Google Shape;4397;p28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4398" name="Google Shape;4398;p2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4399" name="Google Shape;4399;p28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400" name="Google Shape;4400;p28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4401" name="Google Shape;4401;p28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8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8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Peer Review">
  <p:cSld name="CUSTOM_3_1">
    <p:spTree>
      <p:nvGrpSpPr>
        <p:cNvPr id="4404" name="Shape 4404"/>
        <p:cNvGrpSpPr/>
        <p:nvPr/>
      </p:nvGrpSpPr>
      <p:grpSpPr>
        <a:xfrm>
          <a:off x="0" y="0"/>
          <a:ext cx="0" cy="0"/>
          <a:chOff x="0" y="0"/>
          <a:chExt cx="0" cy="0"/>
        </a:xfrm>
      </p:grpSpPr>
      <p:pic>
        <p:nvPicPr>
          <p:cNvPr id="4405" name="Google Shape;4405;p286"/>
          <p:cNvPicPr preferRelativeResize="0"/>
          <p:nvPr/>
        </p:nvPicPr>
        <p:blipFill>
          <a:blip r:embed="rId2">
            <a:alphaModFix/>
          </a:blip>
          <a:stretch>
            <a:fillRect/>
          </a:stretch>
        </p:blipFill>
        <p:spPr>
          <a:xfrm>
            <a:off x="0" y="0"/>
            <a:ext cx="9144010" cy="5143500"/>
          </a:xfrm>
          <a:prstGeom prst="rect">
            <a:avLst/>
          </a:prstGeom>
          <a:noFill/>
          <a:ln>
            <a:noFill/>
          </a:ln>
        </p:spPr>
      </p:pic>
      <p:sp>
        <p:nvSpPr>
          <p:cNvPr id="4406" name="Google Shape;4406;p28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4407" name="Google Shape;4407;p2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ime to Code">
  <p:cSld name="CUSTOM_5">
    <p:spTree>
      <p:nvGrpSpPr>
        <p:cNvPr id="4408" name="Shape 4408"/>
        <p:cNvGrpSpPr/>
        <p:nvPr/>
      </p:nvGrpSpPr>
      <p:grpSpPr>
        <a:xfrm>
          <a:off x="0" y="0"/>
          <a:ext cx="0" cy="0"/>
          <a:chOff x="0" y="0"/>
          <a:chExt cx="0" cy="0"/>
        </a:xfrm>
      </p:grpSpPr>
      <p:pic>
        <p:nvPicPr>
          <p:cNvPr id="4409" name="Google Shape;4409;p28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4410" name="Google Shape;4410;p28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4411" name="Google Shape;4411;p2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he End">
  <p:cSld name="CUSTOM_7">
    <p:spTree>
      <p:nvGrpSpPr>
        <p:cNvPr id="4412" name="Shape 4412"/>
        <p:cNvGrpSpPr/>
        <p:nvPr/>
      </p:nvGrpSpPr>
      <p:grpSpPr>
        <a:xfrm>
          <a:off x="0" y="0"/>
          <a:ext cx="0" cy="0"/>
          <a:chOff x="0" y="0"/>
          <a:chExt cx="0" cy="0"/>
        </a:xfrm>
      </p:grpSpPr>
      <p:pic>
        <p:nvPicPr>
          <p:cNvPr id="4413" name="Google Shape;4413;p2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414" name="Google Shape;4414;p28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4415" name="Google Shape;4415;p28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4416" name="Google Shape;4416;p28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Resources">
  <p:cSld name="CUSTOM_2_7_1_5_2_1_1">
    <p:spTree>
      <p:nvGrpSpPr>
        <p:cNvPr id="4417" name="Shape 4417"/>
        <p:cNvGrpSpPr/>
        <p:nvPr/>
      </p:nvGrpSpPr>
      <p:grpSpPr>
        <a:xfrm>
          <a:off x="0" y="0"/>
          <a:ext cx="0" cy="0"/>
          <a:chOff x="0" y="0"/>
          <a:chExt cx="0" cy="0"/>
        </a:xfrm>
      </p:grpSpPr>
      <p:pic>
        <p:nvPicPr>
          <p:cNvPr id="4418" name="Google Shape;4418;p28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419" name="Google Shape;4419;p2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20" name="Google Shape;4420;p289"/>
          <p:cNvCxnSpPr/>
          <p:nvPr/>
        </p:nvCxnSpPr>
        <p:spPr>
          <a:xfrm>
            <a:off x="274375" y="640080"/>
            <a:ext cx="7498200" cy="10200"/>
          </a:xfrm>
          <a:prstGeom prst="straightConnector1">
            <a:avLst/>
          </a:prstGeom>
          <a:noFill/>
          <a:ln cap="flat" cmpd="sng" w="9525">
            <a:solidFill>
              <a:schemeClr val="dk2"/>
            </a:solidFill>
            <a:prstDash val="solid"/>
            <a:round/>
            <a:headEnd len="med" w="med" type="none"/>
            <a:tailEnd len="med" w="med" type="none"/>
          </a:ln>
        </p:spPr>
      </p:cxnSp>
      <p:sp>
        <p:nvSpPr>
          <p:cNvPr id="4421" name="Google Shape;4421;p2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22" name="Google Shape;4422;p2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23" name="Google Shape;4423;p2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4" name="Google Shape;4424;p289"/>
          <p:cNvSpPr/>
          <p:nvPr/>
        </p:nvSpPr>
        <p:spPr>
          <a:xfrm>
            <a:off x="457161" y="1421300"/>
            <a:ext cx="38289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25" name="Google Shape;4425;p289"/>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8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7" name="Google Shape;4427;p289"/>
          <p:cNvSpPr txBox="1"/>
          <p:nvPr>
            <p:ph idx="4" type="subTitle"/>
          </p:nvPr>
        </p:nvSpPr>
        <p:spPr>
          <a:xfrm>
            <a:off x="457200" y="1423475"/>
            <a:ext cx="40095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8" name="Google Shape;4428;p289"/>
          <p:cNvSpPr/>
          <p:nvPr/>
        </p:nvSpPr>
        <p:spPr>
          <a:xfrm>
            <a:off x="4936259" y="1423550"/>
            <a:ext cx="39336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29" name="Google Shape;4429;p289"/>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8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1" name="Google Shape;4431;p289"/>
          <p:cNvSpPr txBox="1"/>
          <p:nvPr>
            <p:ph idx="6" type="subTitle"/>
          </p:nvPr>
        </p:nvSpPr>
        <p:spPr>
          <a:xfrm>
            <a:off x="4936250" y="1425725"/>
            <a:ext cx="42078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2" name="Google Shape;4432;p289"/>
          <p:cNvSpPr txBox="1"/>
          <p:nvPr/>
        </p:nvSpPr>
        <p:spPr>
          <a:xfrm>
            <a:off x="-12300" y="0"/>
            <a:ext cx="42984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Resources</a:t>
            </a:r>
            <a:endParaRPr sz="2400">
              <a:latin typeface="Roboto Medium"/>
              <a:ea typeface="Roboto Medium"/>
              <a:cs typeface="Roboto Medium"/>
              <a:sym typeface="Roboto Medium"/>
            </a:endParaRPr>
          </a:p>
        </p:txBody>
      </p:sp>
      <p:pic>
        <p:nvPicPr>
          <p:cNvPr id="4433" name="Google Shape;4433;p289"/>
          <p:cNvPicPr preferRelativeResize="0"/>
          <p:nvPr/>
        </p:nvPicPr>
        <p:blipFill>
          <a:blip r:embed="rId3">
            <a:alphaModFix/>
          </a:blip>
          <a:stretch>
            <a:fillRect/>
          </a:stretch>
        </p:blipFill>
        <p:spPr>
          <a:xfrm>
            <a:off x="7959600" y="198933"/>
            <a:ext cx="910326" cy="89248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Class Slack Channel Name">
  <p:cSld name="CUSTOM_17_2_1_2_2">
    <p:spTree>
      <p:nvGrpSpPr>
        <p:cNvPr id="4434" name="Shape 4434"/>
        <p:cNvGrpSpPr/>
        <p:nvPr/>
      </p:nvGrpSpPr>
      <p:grpSpPr>
        <a:xfrm>
          <a:off x="0" y="0"/>
          <a:ext cx="0" cy="0"/>
          <a:chOff x="0" y="0"/>
          <a:chExt cx="0" cy="0"/>
        </a:xfrm>
      </p:grpSpPr>
      <p:pic>
        <p:nvPicPr>
          <p:cNvPr id="4435" name="Google Shape;4435;p2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436" name="Google Shape;4436;p290"/>
          <p:cNvSpPr txBox="1"/>
          <p:nvPr>
            <p:ph type="title"/>
          </p:nvPr>
        </p:nvSpPr>
        <p:spPr>
          <a:xfrm>
            <a:off x="237100" y="2850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437" name="Google Shape;4437;p2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38" name="Google Shape;4438;p2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439" name="Google Shape;4439;p29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4440" name="Google Shape;4440;p29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Roboto Light"/>
                <a:ea typeface="Roboto Light"/>
                <a:cs typeface="Roboto Light"/>
                <a:sym typeface="Roboto Light"/>
              </a:rPr>
              <a:t>Class Slack Channel:</a:t>
            </a:r>
            <a:endParaRPr sz="3600">
              <a:solidFill>
                <a:schemeClr val="dk1"/>
              </a:solidFill>
              <a:latin typeface="Roboto Light"/>
              <a:ea typeface="Roboto Light"/>
              <a:cs typeface="Roboto Light"/>
              <a:sym typeface="Roboto Light"/>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Activity Instructions">
  <p:cSld name="CUSTOM_2_3_1_1_1_1_1_2_1_2_1_1_1_1_1_3">
    <p:spTree>
      <p:nvGrpSpPr>
        <p:cNvPr id="4441" name="Shape 4441"/>
        <p:cNvGrpSpPr/>
        <p:nvPr/>
      </p:nvGrpSpPr>
      <p:grpSpPr>
        <a:xfrm>
          <a:off x="0" y="0"/>
          <a:ext cx="0" cy="0"/>
          <a:chOff x="0" y="0"/>
          <a:chExt cx="0" cy="0"/>
        </a:xfrm>
      </p:grpSpPr>
      <p:pic>
        <p:nvPicPr>
          <p:cNvPr id="4442" name="Google Shape;4442;p29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43" name="Google Shape;4443;p29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4" name="Google Shape;4444;p29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445" name="Google Shape;4445;p291"/>
          <p:cNvSpPr txBox="1"/>
          <p:nvPr>
            <p:ph type="title"/>
          </p:nvPr>
        </p:nvSpPr>
        <p:spPr>
          <a:xfrm>
            <a:off x="5593975" y="4234600"/>
            <a:ext cx="32751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6" name="Google Shape;4446;p29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48" name="Google Shape;4448;p291"/>
          <p:cNvSpPr txBox="1"/>
          <p:nvPr/>
        </p:nvSpPr>
        <p:spPr>
          <a:xfrm>
            <a:off x="5715000" y="3943225"/>
            <a:ext cx="22176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449" name="Google Shape;4449;p291"/>
          <p:cNvSpPr txBox="1"/>
          <p:nvPr/>
        </p:nvSpPr>
        <p:spPr>
          <a:xfrm>
            <a:off x="274325" y="673825"/>
            <a:ext cx="5226000" cy="3563700"/>
          </a:xfrm>
          <a:prstGeom prst="rect">
            <a:avLst/>
          </a:prstGeom>
          <a:noFill/>
          <a:ln>
            <a:noFill/>
          </a:ln>
        </p:spPr>
        <p:txBody>
          <a:bodyPr anchorCtr="0" anchor="t" bIns="91425" lIns="457200"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Roboto"/>
                <a:ea typeface="Roboto"/>
                <a:cs typeface="Roboto"/>
                <a:sym typeface="Roboto"/>
              </a:rPr>
              <a:t>Activity instructions located here:</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What you’ll be doing:</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Submission/Presentation instructions: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4450" name="Google Shape;4450;p291"/>
          <p:cNvSpPr txBox="1"/>
          <p:nvPr>
            <p:ph idx="2" type="title"/>
          </p:nvPr>
        </p:nvSpPr>
        <p:spPr>
          <a:xfrm>
            <a:off x="273450" y="1084526"/>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1" name="Google Shape;4451;p291"/>
          <p:cNvSpPr txBox="1"/>
          <p:nvPr>
            <p:ph idx="3" type="title"/>
          </p:nvPr>
        </p:nvSpPr>
        <p:spPr>
          <a:xfrm>
            <a:off x="273450" y="2023775"/>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2" name="Google Shape;4452;p291"/>
          <p:cNvSpPr txBox="1"/>
          <p:nvPr>
            <p:ph idx="4" type="title"/>
          </p:nvPr>
        </p:nvSpPr>
        <p:spPr>
          <a:xfrm>
            <a:off x="273450" y="3033650"/>
            <a:ext cx="8596200" cy="7260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3" name="Google Shape;4453;p291"/>
          <p:cNvSpPr txBox="1"/>
          <p:nvPr>
            <p:ph idx="5" type="title"/>
          </p:nvPr>
        </p:nvSpPr>
        <p:spPr>
          <a:xfrm>
            <a:off x="273900" y="3807100"/>
            <a:ext cx="5226000" cy="1046400"/>
          </a:xfrm>
          <a:prstGeom prst="rect">
            <a:avLst/>
          </a:prstGeom>
          <a:noFill/>
          <a:ln>
            <a:noFill/>
          </a:ln>
        </p:spPr>
        <p:txBody>
          <a:bodyPr anchorCtr="0" anchor="ctr" bIns="0" lIns="457200" spcFirstLastPara="1" rIns="1005825" wrap="square" tIns="91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4" name="Google Shape;4454;p291"/>
          <p:cNvSpPr/>
          <p:nvPr/>
        </p:nvSpPr>
        <p:spPr>
          <a:xfrm rot="10800000">
            <a:off x="5916475" y="274825"/>
            <a:ext cx="2691300" cy="450000"/>
          </a:xfrm>
          <a:prstGeom prst="round2SameRect">
            <a:avLst>
              <a:gd fmla="val 16667" name="adj1"/>
              <a:gd fmla="val 0" name="adj2"/>
            </a:avLst>
          </a:prstGeom>
          <a:solidFill>
            <a:srgbClr val="3D85C6"/>
          </a:solidFill>
          <a:ln>
            <a:noFill/>
          </a:ln>
          <a:effectLst>
            <a:outerShdw blurRad="142875" rotWithShape="0" algn="bl" dir="2520000" dist="38100">
              <a:srgbClr val="000000">
                <a:alpha val="2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91"/>
          <p:cNvSpPr txBox="1"/>
          <p:nvPr>
            <p:ph idx="6" type="title"/>
          </p:nvPr>
        </p:nvSpPr>
        <p:spPr>
          <a:xfrm>
            <a:off x="6989625" y="421675"/>
            <a:ext cx="2092800" cy="476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6" name="Google Shape;4456;p291"/>
          <p:cNvSpPr txBox="1"/>
          <p:nvPr/>
        </p:nvSpPr>
        <p:spPr>
          <a:xfrm>
            <a:off x="6037100" y="309375"/>
            <a:ext cx="1086900" cy="3645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b="1" lang="en">
                <a:solidFill>
                  <a:srgbClr val="FFFFFF"/>
                </a:solidFill>
                <a:latin typeface="Roboto"/>
                <a:ea typeface="Roboto"/>
                <a:cs typeface="Roboto"/>
                <a:sym typeface="Roboto"/>
              </a:rPr>
              <a:t>Group Size:</a:t>
            </a:r>
            <a:endParaRPr b="1">
              <a:solidFill>
                <a:srgbClr val="FFFFFF"/>
              </a:solidFill>
              <a:latin typeface="Roboto"/>
              <a:ea typeface="Roboto"/>
              <a:cs typeface="Roboto"/>
              <a:sym typeface="Roboto"/>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Activity Instructions Slacked Out">
  <p:cSld name="CUSTOM_2_3_1_1_1_1_1_2_1_2_1_1_1_1_1">
    <p:spTree>
      <p:nvGrpSpPr>
        <p:cNvPr id="4457" name="Shape 4457"/>
        <p:cNvGrpSpPr/>
        <p:nvPr/>
      </p:nvGrpSpPr>
      <p:grpSpPr>
        <a:xfrm>
          <a:off x="0" y="0"/>
          <a:ext cx="0" cy="0"/>
          <a:chOff x="0" y="0"/>
          <a:chExt cx="0" cy="0"/>
        </a:xfrm>
      </p:grpSpPr>
      <p:pic>
        <p:nvPicPr>
          <p:cNvPr id="4458" name="Google Shape;4458;p29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59" name="Google Shape;4459;p29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0" name="Google Shape;4460;p29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461" name="Google Shape;4461;p29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2" name="Google Shape;4462;p29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3" name="Google Shape;4463;p29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4464" name="Google Shape;4464;p2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65" name="Google Shape;4465;p29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466" name="Google Shape;4466;p2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7" name="Google Shape;4467;p292"/>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Activity instructions will be sent via </a:t>
            </a:r>
            <a:endParaRPr b="1" sz="1800">
              <a:solidFill>
                <a:schemeClr val="dk1"/>
              </a:solidFill>
              <a:latin typeface="Roboto"/>
              <a:ea typeface="Roboto"/>
              <a:cs typeface="Roboto"/>
              <a:sym typeface="Roboto"/>
            </a:endParaRPr>
          </a:p>
        </p:txBody>
      </p:sp>
      <p:pic>
        <p:nvPicPr>
          <p:cNvPr id="4468" name="Google Shape;4468;p292"/>
          <p:cNvPicPr preferRelativeResize="0"/>
          <p:nvPr/>
        </p:nvPicPr>
        <p:blipFill>
          <a:blip r:embed="rId5">
            <a:alphaModFix/>
          </a:blip>
          <a:stretch>
            <a:fillRect/>
          </a:stretch>
        </p:blipFill>
        <p:spPr>
          <a:xfrm>
            <a:off x="6563750" y="1009878"/>
            <a:ext cx="1737351" cy="443985"/>
          </a:xfrm>
          <a:prstGeom prst="rect">
            <a:avLst/>
          </a:prstGeom>
          <a:noFill/>
          <a:ln>
            <a:noFill/>
          </a:ln>
        </p:spPr>
      </p:pic>
      <p:sp>
        <p:nvSpPr>
          <p:cNvPr id="4469" name="Google Shape;4469;p292"/>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Challenge Instructions Slacked Out">
  <p:cSld name="CUSTOM_2_3_1_1_1_1_1_2_1_2_1_1_4_1">
    <p:spTree>
      <p:nvGrpSpPr>
        <p:cNvPr id="4470" name="Shape 4470"/>
        <p:cNvGrpSpPr/>
        <p:nvPr/>
      </p:nvGrpSpPr>
      <p:grpSpPr>
        <a:xfrm>
          <a:off x="0" y="0"/>
          <a:ext cx="0" cy="0"/>
          <a:chOff x="0" y="0"/>
          <a:chExt cx="0" cy="0"/>
        </a:xfrm>
      </p:grpSpPr>
      <p:pic>
        <p:nvPicPr>
          <p:cNvPr id="4471" name="Google Shape;4471;p29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72" name="Google Shape;4472;p29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3" name="Google Shape;4473;p29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474" name="Google Shape;4474;p2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75" name="Google Shape;4475;p29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6" name="Google Shape;4476;p29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477" name="Google Shape;4477;p2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478" name="Google Shape;4478;p293"/>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
        <p:nvSpPr>
          <p:cNvPr id="4479" name="Google Shape;4479;p293"/>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Challenge instructions will be sent via </a:t>
            </a:r>
            <a:endParaRPr b="1" sz="1800">
              <a:solidFill>
                <a:schemeClr val="dk1"/>
              </a:solidFill>
              <a:latin typeface="Roboto"/>
              <a:ea typeface="Roboto"/>
              <a:cs typeface="Roboto"/>
              <a:sym typeface="Roboto"/>
            </a:endParaRPr>
          </a:p>
        </p:txBody>
      </p:sp>
      <p:pic>
        <p:nvPicPr>
          <p:cNvPr id="4480" name="Google Shape;4480;p293"/>
          <p:cNvPicPr preferRelativeResize="0"/>
          <p:nvPr/>
        </p:nvPicPr>
        <p:blipFill>
          <a:blip r:embed="rId5">
            <a:alphaModFix/>
          </a:blip>
          <a:stretch>
            <a:fillRect/>
          </a:stretch>
        </p:blipFill>
        <p:spPr>
          <a:xfrm>
            <a:off x="6792350" y="1009878"/>
            <a:ext cx="1737351" cy="443985"/>
          </a:xfrm>
          <a:prstGeom prst="rect">
            <a:avLst/>
          </a:prstGeom>
          <a:noFill/>
          <a:ln>
            <a:noFill/>
          </a:ln>
        </p:spPr>
      </p:pic>
      <p:sp>
        <p:nvSpPr>
          <p:cNvPr id="4481" name="Google Shape;4481;p293"/>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Homework Instructions Slacked Out">
  <p:cSld name="CUSTOM_2_3_1_1_1_1_1_2_1_2_1_1_3_1_1">
    <p:spTree>
      <p:nvGrpSpPr>
        <p:cNvPr id="4482" name="Shape 4482"/>
        <p:cNvGrpSpPr/>
        <p:nvPr/>
      </p:nvGrpSpPr>
      <p:grpSpPr>
        <a:xfrm>
          <a:off x="0" y="0"/>
          <a:ext cx="0" cy="0"/>
          <a:chOff x="0" y="0"/>
          <a:chExt cx="0" cy="0"/>
        </a:xfrm>
      </p:grpSpPr>
      <p:pic>
        <p:nvPicPr>
          <p:cNvPr id="4483" name="Google Shape;4483;p29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84" name="Google Shape;4484;p29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5" name="Google Shape;4485;p294"/>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4486" name="Google Shape;4486;p29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7" name="Google Shape;4487;p294"/>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4488" name="Google Shape;4488;p2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89" name="Google Shape;4489;p29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0" name="Google Shape;4490;p29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4491" name="Google Shape;4491;p2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2" name="Google Shape;4492;p294"/>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Homework instructions will be sent via </a:t>
            </a:r>
            <a:endParaRPr b="1" sz="1800">
              <a:solidFill>
                <a:schemeClr val="dk1"/>
              </a:solidFill>
              <a:latin typeface="Roboto"/>
              <a:ea typeface="Roboto"/>
              <a:cs typeface="Roboto"/>
              <a:sym typeface="Roboto"/>
            </a:endParaRPr>
          </a:p>
        </p:txBody>
      </p:sp>
      <p:pic>
        <p:nvPicPr>
          <p:cNvPr id="4493" name="Google Shape;4493;p294"/>
          <p:cNvPicPr preferRelativeResize="0"/>
          <p:nvPr/>
        </p:nvPicPr>
        <p:blipFill>
          <a:blip r:embed="rId5">
            <a:alphaModFix/>
          </a:blip>
          <a:stretch>
            <a:fillRect/>
          </a:stretch>
        </p:blipFill>
        <p:spPr>
          <a:xfrm>
            <a:off x="6944750" y="1009878"/>
            <a:ext cx="1737351" cy="443985"/>
          </a:xfrm>
          <a:prstGeom prst="rect">
            <a:avLst/>
          </a:prstGeom>
          <a:noFill/>
          <a:ln>
            <a:noFill/>
          </a:ln>
        </p:spPr>
      </p:pic>
      <p:sp>
        <p:nvSpPr>
          <p:cNvPr id="4494" name="Google Shape;4494;p294"/>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16" name="Shape 216"/>
        <p:cNvGrpSpPr/>
        <p:nvPr/>
      </p:nvGrpSpPr>
      <p:grpSpPr>
        <a:xfrm>
          <a:off x="0" y="0"/>
          <a:ext cx="0" cy="0"/>
          <a:chOff x="0" y="0"/>
          <a:chExt cx="0" cy="0"/>
        </a:xfrm>
      </p:grpSpPr>
      <p:pic>
        <p:nvPicPr>
          <p:cNvPr id="217" name="Google Shape;217;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8" name="Google Shape;218;p3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9" name="Google Shape;219;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Zoom Turn on Your Camera">
  <p:cSld name="CUSTOM_2_7_2_1">
    <p:spTree>
      <p:nvGrpSpPr>
        <p:cNvPr id="4495" name="Shape 4495"/>
        <p:cNvGrpSpPr/>
        <p:nvPr/>
      </p:nvGrpSpPr>
      <p:grpSpPr>
        <a:xfrm>
          <a:off x="0" y="0"/>
          <a:ext cx="0" cy="0"/>
          <a:chOff x="0" y="0"/>
          <a:chExt cx="0" cy="0"/>
        </a:xfrm>
      </p:grpSpPr>
      <p:cxnSp>
        <p:nvCxnSpPr>
          <p:cNvPr id="4496" name="Google Shape;4496;p2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97" name="Google Shape;4497;p2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8" name="Google Shape;4498;p2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99" name="Google Shape;4499;p2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00" name="Google Shape;4500;p295"/>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4501" name="Google Shape;4501;p295"/>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2" name="Google Shape;4502;p295"/>
          <p:cNvPicPr preferRelativeResize="0"/>
          <p:nvPr/>
        </p:nvPicPr>
        <p:blipFill>
          <a:blip r:embed="rId3">
            <a:alphaModFix/>
          </a:blip>
          <a:stretch>
            <a:fillRect/>
          </a:stretch>
        </p:blipFill>
        <p:spPr>
          <a:xfrm>
            <a:off x="1656507" y="1046867"/>
            <a:ext cx="5830987" cy="3279914"/>
          </a:xfrm>
          <a:prstGeom prst="rect">
            <a:avLst/>
          </a:prstGeom>
          <a:noFill/>
          <a:ln>
            <a:noFill/>
          </a:ln>
        </p:spPr>
      </p:pic>
      <p:sp>
        <p:nvSpPr>
          <p:cNvPr id="4503" name="Google Shape;4503;p295"/>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04" name="Google Shape;4504;p295"/>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9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Zoom Unmute">
  <p:cSld name="CUSTOM_2_7_2_1_1">
    <p:spTree>
      <p:nvGrpSpPr>
        <p:cNvPr id="4506" name="Shape 4506"/>
        <p:cNvGrpSpPr/>
        <p:nvPr/>
      </p:nvGrpSpPr>
      <p:grpSpPr>
        <a:xfrm>
          <a:off x="0" y="0"/>
          <a:ext cx="0" cy="0"/>
          <a:chOff x="0" y="0"/>
          <a:chExt cx="0" cy="0"/>
        </a:xfrm>
      </p:grpSpPr>
      <p:cxnSp>
        <p:nvCxnSpPr>
          <p:cNvPr id="4507" name="Google Shape;4507;p2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8" name="Google Shape;4508;p2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09" name="Google Shape;4509;p2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10" name="Google Shape;4510;p2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11" name="Google Shape;4511;p29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512" name="Google Shape;4512;p296"/>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3" name="Google Shape;4513;p296"/>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14" name="Google Shape;4514;p29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15" name="Google Shape;4515;p296"/>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9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Mute">
  <p:cSld name="CUSTOM_2_7_2_1_1_1">
    <p:spTree>
      <p:nvGrpSpPr>
        <p:cNvPr id="4517" name="Shape 4517"/>
        <p:cNvGrpSpPr/>
        <p:nvPr/>
      </p:nvGrpSpPr>
      <p:grpSpPr>
        <a:xfrm>
          <a:off x="0" y="0"/>
          <a:ext cx="0" cy="0"/>
          <a:chOff x="0" y="0"/>
          <a:chExt cx="0" cy="0"/>
        </a:xfrm>
      </p:grpSpPr>
      <p:cxnSp>
        <p:nvCxnSpPr>
          <p:cNvPr id="4518" name="Google Shape;4518;p2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9" name="Google Shape;4519;p2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20" name="Google Shape;4520;p2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1" name="Google Shape;4521;p2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22" name="Google Shape;4522;p297"/>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523" name="Google Shape;4523;p297"/>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4" name="Google Shape;4524;p297"/>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25" name="Google Shape;4525;p297"/>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26" name="Google Shape;4526;p297"/>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9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4528" name="Google Shape;4528;p297"/>
          <p:cNvSpPr/>
          <p:nvPr/>
        </p:nvSpPr>
        <p:spPr>
          <a:xfrm>
            <a:off x="5547800" y="1503750"/>
            <a:ext cx="2136000" cy="2136000"/>
          </a:xfrm>
          <a:prstGeom prst="ellipse">
            <a:avLst/>
          </a:prstGeom>
          <a:solidFill>
            <a:srgbClr val="6AA84F">
              <a:alpha val="8156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You can unmute temporarily by holding down the 'space' key on your keyboard.</a:t>
            </a:r>
            <a:endParaRPr>
              <a:latin typeface="Roboto"/>
              <a:ea typeface="Roboto"/>
              <a:cs typeface="Roboto"/>
              <a:sym typeface="Roboto"/>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Share Screen">
  <p:cSld name="CUSTOM_2_7_2_1_1_1_2">
    <p:spTree>
      <p:nvGrpSpPr>
        <p:cNvPr id="4529" name="Shape 4529"/>
        <p:cNvGrpSpPr/>
        <p:nvPr/>
      </p:nvGrpSpPr>
      <p:grpSpPr>
        <a:xfrm>
          <a:off x="0" y="0"/>
          <a:ext cx="0" cy="0"/>
          <a:chOff x="0" y="0"/>
          <a:chExt cx="0" cy="0"/>
        </a:xfrm>
      </p:grpSpPr>
      <p:cxnSp>
        <p:nvCxnSpPr>
          <p:cNvPr id="4530" name="Google Shape;4530;p2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31" name="Google Shape;4531;p2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32" name="Google Shape;4532;p2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3" name="Google Shape;4533;p2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34" name="Google Shape;4534;p29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535" name="Google Shape;4535;p298"/>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6" name="Google Shape;4536;p298"/>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37" name="Google Shape;4537;p298"/>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38" name="Google Shape;4538;p298"/>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9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4540" name="Google Shape;4540;p298"/>
          <p:cNvSpPr/>
          <p:nvPr/>
        </p:nvSpPr>
        <p:spPr>
          <a:xfrm>
            <a:off x="5547800" y="1618825"/>
            <a:ext cx="2136000" cy="2136000"/>
          </a:xfrm>
          <a:prstGeom prst="ellipse">
            <a:avLst/>
          </a:prstGeom>
          <a:solidFill>
            <a:srgbClr val="F7EF6A">
              <a:alpha val="7821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Presenters: Please Share Your Screen">
  <p:cSld name="CUSTOM_2_7_2_1_1_1_2_2">
    <p:spTree>
      <p:nvGrpSpPr>
        <p:cNvPr id="4541" name="Shape 4541"/>
        <p:cNvGrpSpPr/>
        <p:nvPr/>
      </p:nvGrpSpPr>
      <p:grpSpPr>
        <a:xfrm>
          <a:off x="0" y="0"/>
          <a:ext cx="0" cy="0"/>
          <a:chOff x="0" y="0"/>
          <a:chExt cx="0" cy="0"/>
        </a:xfrm>
      </p:grpSpPr>
      <p:cxnSp>
        <p:nvCxnSpPr>
          <p:cNvPr id="4542" name="Google Shape;4542;p2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43" name="Google Shape;4543;p2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44" name="Google Shape;4544;p2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5" name="Google Shape;4545;p2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46" name="Google Shape;4546;p29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547" name="Google Shape;4547;p299"/>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48" name="Google Shape;4548;p299"/>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49" name="Google Shape;4549;p29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Presenters: </a:t>
            </a:r>
            <a:r>
              <a:rPr lang="en" sz="2400">
                <a:latin typeface="Roboto Light"/>
                <a:ea typeface="Roboto Light"/>
                <a:cs typeface="Roboto Light"/>
                <a:sym typeface="Roboto Light"/>
              </a:rPr>
              <a:t>Please Share Your Screen</a:t>
            </a:r>
            <a:endParaRPr sz="2400">
              <a:latin typeface="Roboto Light"/>
              <a:ea typeface="Roboto Light"/>
              <a:cs typeface="Roboto Light"/>
              <a:sym typeface="Roboto Light"/>
            </a:endParaRPr>
          </a:p>
        </p:txBody>
      </p:sp>
      <p:sp>
        <p:nvSpPr>
          <p:cNvPr id="4550" name="Google Shape;4550;p299"/>
          <p:cNvSpPr/>
          <p:nvPr/>
        </p:nvSpPr>
        <p:spPr>
          <a:xfrm>
            <a:off x="5547800" y="1618825"/>
            <a:ext cx="2136000" cy="2136000"/>
          </a:xfrm>
          <a:prstGeom prst="ellipse">
            <a:avLst/>
          </a:prstGeom>
          <a:solidFill>
            <a:srgbClr val="0097A7">
              <a:alpha val="7654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4551" name="Google Shape;4551;p299"/>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99"/>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When It's Your turn To Present—Share Your Screen">
  <p:cSld name="CUSTOM_2_7_2_1_1_1_2_2_1">
    <p:spTree>
      <p:nvGrpSpPr>
        <p:cNvPr id="4553" name="Shape 4553"/>
        <p:cNvGrpSpPr/>
        <p:nvPr/>
      </p:nvGrpSpPr>
      <p:grpSpPr>
        <a:xfrm>
          <a:off x="0" y="0"/>
          <a:ext cx="0" cy="0"/>
          <a:chOff x="0" y="0"/>
          <a:chExt cx="0" cy="0"/>
        </a:xfrm>
      </p:grpSpPr>
      <p:cxnSp>
        <p:nvCxnSpPr>
          <p:cNvPr id="4554" name="Google Shape;4554;p3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55" name="Google Shape;4555;p3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56" name="Google Shape;4556;p3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57" name="Google Shape;4557;p3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58" name="Google Shape;4558;p300"/>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559" name="Google Shape;4559;p300"/>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60" name="Google Shape;4560;p300"/>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61" name="Google Shape;4561;p300"/>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Light"/>
              <a:ea typeface="Roboto Light"/>
              <a:cs typeface="Roboto Light"/>
              <a:sym typeface="Roboto Light"/>
            </a:endParaRPr>
          </a:p>
        </p:txBody>
      </p:sp>
      <p:sp>
        <p:nvSpPr>
          <p:cNvPr id="4562" name="Google Shape;4562;p300"/>
          <p:cNvSpPr/>
          <p:nvPr/>
        </p:nvSpPr>
        <p:spPr>
          <a:xfrm>
            <a:off x="5547800" y="1618825"/>
            <a:ext cx="2136000" cy="2136000"/>
          </a:xfrm>
          <a:prstGeom prst="ellipse">
            <a:avLst/>
          </a:prstGeom>
          <a:solidFill>
            <a:srgbClr val="D5A6BD">
              <a:alpha val="8045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4563" name="Google Shape;4563;p300"/>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00"/>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Change Your Name">
  <p:cSld name="CUSTOM_2_7_2_1_1_1_1_1">
    <p:spTree>
      <p:nvGrpSpPr>
        <p:cNvPr id="4565" name="Shape 4565"/>
        <p:cNvGrpSpPr/>
        <p:nvPr/>
      </p:nvGrpSpPr>
      <p:grpSpPr>
        <a:xfrm>
          <a:off x="0" y="0"/>
          <a:ext cx="0" cy="0"/>
          <a:chOff x="0" y="0"/>
          <a:chExt cx="0" cy="0"/>
        </a:xfrm>
      </p:grpSpPr>
      <p:cxnSp>
        <p:nvCxnSpPr>
          <p:cNvPr id="4566" name="Google Shape;4566;p3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67" name="Google Shape;4567;p3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68" name="Google Shape;4568;p3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69" name="Google Shape;4569;p3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0" name="Google Shape;4570;p30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4571" name="Google Shape;4571;p301"/>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4572" name="Google Shape;4572;p301"/>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3" name="Google Shape;4573;p301"/>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4574" name="Google Shape;4574;p301"/>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4575" name="Google Shape;4575;p301"/>
          <p:cNvPicPr preferRelativeResize="0"/>
          <p:nvPr/>
        </p:nvPicPr>
        <p:blipFill>
          <a:blip r:embed="rId4">
            <a:alphaModFix/>
          </a:blip>
          <a:stretch>
            <a:fillRect/>
          </a:stretch>
        </p:blipFill>
        <p:spPr>
          <a:xfrm>
            <a:off x="2844278" y="1305467"/>
            <a:ext cx="286113" cy="286113"/>
          </a:xfrm>
          <a:prstGeom prst="rect">
            <a:avLst/>
          </a:prstGeom>
          <a:noFill/>
          <a:ln>
            <a:noFill/>
          </a:ln>
        </p:spPr>
      </p:pic>
      <p:sp>
        <p:nvSpPr>
          <p:cNvPr id="4576" name="Google Shape;4576;p301"/>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Marie </a:t>
            </a:r>
            <a:endParaRPr sz="800">
              <a:solidFill>
                <a:srgbClr val="666666"/>
              </a:solidFill>
            </a:endParaRPr>
          </a:p>
        </p:txBody>
      </p:sp>
      <p:pic>
        <p:nvPicPr>
          <p:cNvPr id="4577" name="Google Shape;4577;p301"/>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4578" name="Google Shape;4578;p301"/>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01"/>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000000"/>
                </a:solidFill>
                <a:highlight>
                  <a:srgbClr val="9FC5E8"/>
                </a:highlight>
                <a:latin typeface="Roboto"/>
                <a:ea typeface="Roboto"/>
                <a:cs typeface="Roboto"/>
                <a:sym typeface="Roboto"/>
              </a:rPr>
              <a:t>Marie Rodrìguez</a:t>
            </a:r>
            <a:endParaRPr sz="800">
              <a:highlight>
                <a:srgbClr val="9FC5E8"/>
              </a:highlight>
            </a:endParaRPr>
          </a:p>
        </p:txBody>
      </p:sp>
      <p:sp>
        <p:nvSpPr>
          <p:cNvPr id="4580" name="Google Shape;4580;p301"/>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4581" name="Google Shape;4581;p301"/>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01"/>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4583" name="Google Shape;4583;p301"/>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01"/>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Zoom Annotate">
  <p:cSld name="CUSTOM_2_7_2_1_1_1_2_1">
    <p:spTree>
      <p:nvGrpSpPr>
        <p:cNvPr id="4585" name="Shape 4585"/>
        <p:cNvGrpSpPr/>
        <p:nvPr/>
      </p:nvGrpSpPr>
      <p:grpSpPr>
        <a:xfrm>
          <a:off x="0" y="0"/>
          <a:ext cx="0" cy="0"/>
          <a:chOff x="0" y="0"/>
          <a:chExt cx="0" cy="0"/>
        </a:xfrm>
      </p:grpSpPr>
      <p:cxnSp>
        <p:nvCxnSpPr>
          <p:cNvPr id="4586" name="Google Shape;4586;p3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87" name="Google Shape;4587;p3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88" name="Google Shape;4588;p3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89" name="Google Shape;4589;p3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0" name="Google Shape;4590;p30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4591" name="Google Shape;4591;p302"/>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4592" name="Google Shape;4592;p302"/>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Zoom Annotate with Shared Screen">
  <p:cSld name="CUSTOM_2_7_2_1_1_1_2_1_1">
    <p:spTree>
      <p:nvGrpSpPr>
        <p:cNvPr id="4593" name="Shape 4593"/>
        <p:cNvGrpSpPr/>
        <p:nvPr/>
      </p:nvGrpSpPr>
      <p:grpSpPr>
        <a:xfrm>
          <a:off x="0" y="0"/>
          <a:ext cx="0" cy="0"/>
          <a:chOff x="0" y="0"/>
          <a:chExt cx="0" cy="0"/>
        </a:xfrm>
      </p:grpSpPr>
      <p:cxnSp>
        <p:nvCxnSpPr>
          <p:cNvPr id="4594" name="Google Shape;4594;p3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5" name="Google Shape;4595;p3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96" name="Google Shape;4596;p3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97" name="Google Shape;4597;p3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8" name="Google Shape;4598;p303"/>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4599" name="Google Shape;4599;p30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600" name="Google Shape;4600;p303"/>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4601" name="Google Shape;4601;p303"/>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4602" name="Google Shape;4602;p303"/>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4603" name="Google Shape;4603;p303"/>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Zoom Breakout Room (No Instructions)">
  <p:cSld name="CUSTOM_2_3_1_1_1_1_1_2_1_2_1_1_1_1_1_1">
    <p:spTree>
      <p:nvGrpSpPr>
        <p:cNvPr id="4604" name="Shape 4604"/>
        <p:cNvGrpSpPr/>
        <p:nvPr/>
      </p:nvGrpSpPr>
      <p:grpSpPr>
        <a:xfrm>
          <a:off x="0" y="0"/>
          <a:ext cx="0" cy="0"/>
          <a:chOff x="0" y="0"/>
          <a:chExt cx="0" cy="0"/>
        </a:xfrm>
      </p:grpSpPr>
      <p:pic>
        <p:nvPicPr>
          <p:cNvPr id="4605" name="Google Shape;4605;p30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06" name="Google Shape;4606;p30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04"/>
          <p:cNvSpPr txBox="1"/>
          <p:nvPr>
            <p:ph type="title"/>
          </p:nvPr>
        </p:nvSpPr>
        <p:spPr>
          <a:xfrm>
            <a:off x="-24900" y="4234600"/>
            <a:ext cx="8970300" cy="634500"/>
          </a:xfrm>
          <a:prstGeom prst="rect">
            <a:avLst/>
          </a:prstGeom>
          <a:noFill/>
          <a:ln>
            <a:noFill/>
          </a:ln>
        </p:spPr>
        <p:txBody>
          <a:bodyPr anchorCtr="0" anchor="t" bIns="0" lIns="457200" spcFirstLastPara="1" rIns="41147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8" name="Google Shape;4608;p30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10" name="Google Shape;4610;p304"/>
          <p:cNvSpPr txBox="1"/>
          <p:nvPr/>
        </p:nvSpPr>
        <p:spPr>
          <a:xfrm>
            <a:off x="350525" y="3943225"/>
            <a:ext cx="82572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Zoom Breakout Room Activity</a:t>
            </a:r>
            <a:endParaRPr b="1" sz="1300">
              <a:solidFill>
                <a:srgbClr val="FFFFFF"/>
              </a:solidFill>
              <a:latin typeface="Roboto"/>
              <a:ea typeface="Roboto"/>
              <a:cs typeface="Roboto"/>
              <a:sym typeface="Roboto"/>
            </a:endParaRPr>
          </a:p>
        </p:txBody>
      </p:sp>
      <p:sp>
        <p:nvSpPr>
          <p:cNvPr id="4611" name="Google Shape;4611;p3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2" name="Google Shape;4612;p304"/>
          <p:cNvSpPr/>
          <p:nvPr/>
        </p:nvSpPr>
        <p:spPr>
          <a:xfrm>
            <a:off x="1348976" y="940500"/>
            <a:ext cx="5997900" cy="6888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   Breakout Rooms</a:t>
            </a:r>
            <a:endParaRPr sz="1600">
              <a:solidFill>
                <a:srgbClr val="FFFFFF"/>
              </a:solidFill>
              <a:latin typeface="Roboto"/>
              <a:ea typeface="Roboto"/>
              <a:cs typeface="Roboto"/>
              <a:sym typeface="Roboto"/>
            </a:endParaRPr>
          </a:p>
        </p:txBody>
      </p:sp>
      <p:sp>
        <p:nvSpPr>
          <p:cNvPr id="4613" name="Google Shape;4613;p304"/>
          <p:cNvSpPr/>
          <p:nvPr/>
        </p:nvSpPr>
        <p:spPr>
          <a:xfrm>
            <a:off x="1467731" y="1023634"/>
            <a:ext cx="225900" cy="2259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X</a:t>
            </a:r>
            <a:endParaRPr sz="1200">
              <a:solidFill>
                <a:srgbClr val="FFFFFF"/>
              </a:solidFill>
              <a:latin typeface="Roboto"/>
              <a:ea typeface="Roboto"/>
              <a:cs typeface="Roboto"/>
              <a:sym typeface="Roboto"/>
            </a:endParaRPr>
          </a:p>
        </p:txBody>
      </p:sp>
      <p:sp>
        <p:nvSpPr>
          <p:cNvPr id="4614" name="Google Shape;4614;p304"/>
          <p:cNvSpPr/>
          <p:nvPr/>
        </p:nvSpPr>
        <p:spPr>
          <a:xfrm>
            <a:off x="1348976" y="1387502"/>
            <a:ext cx="5997900" cy="18690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5" name="Google Shape;4615;p304"/>
          <p:cNvPicPr preferRelativeResize="0"/>
          <p:nvPr/>
        </p:nvPicPr>
        <p:blipFill>
          <a:blip r:embed="rId3">
            <a:alphaModFix/>
          </a:blip>
          <a:stretch>
            <a:fillRect/>
          </a:stretch>
        </p:blipFill>
        <p:spPr>
          <a:xfrm>
            <a:off x="1631078" y="1532221"/>
            <a:ext cx="843145" cy="883187"/>
          </a:xfrm>
          <a:prstGeom prst="rect">
            <a:avLst/>
          </a:prstGeom>
          <a:noFill/>
          <a:ln>
            <a:noFill/>
          </a:ln>
          <a:effectLst>
            <a:outerShdw blurRad="57150" rotWithShape="0" algn="bl" dir="5400000" dist="19050">
              <a:srgbClr val="000000">
                <a:alpha val="50000"/>
              </a:srgbClr>
            </a:outerShdw>
          </a:effectLst>
        </p:spPr>
      </p:pic>
      <p:sp>
        <p:nvSpPr>
          <p:cNvPr id="4616" name="Google Shape;4616;p304"/>
          <p:cNvSpPr txBox="1"/>
          <p:nvPr/>
        </p:nvSpPr>
        <p:spPr>
          <a:xfrm>
            <a:off x="2474224" y="1579865"/>
            <a:ext cx="5320800" cy="68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Roboto"/>
                <a:ea typeface="Roboto"/>
                <a:cs typeface="Roboto"/>
                <a:sym typeface="Roboto"/>
              </a:rPr>
              <a:t>The host is inviting you to join Breakout Room:</a:t>
            </a:r>
            <a:endParaRPr sz="1700">
              <a:latin typeface="Roboto"/>
              <a:ea typeface="Roboto"/>
              <a:cs typeface="Roboto"/>
              <a:sym typeface="Roboto"/>
            </a:endParaRPr>
          </a:p>
          <a:p>
            <a:pPr indent="0" lvl="0" marL="0" rtl="0" algn="l">
              <a:lnSpc>
                <a:spcPct val="115000"/>
              </a:lnSpc>
              <a:spcBef>
                <a:spcPts val="0"/>
              </a:spcBef>
              <a:spcAft>
                <a:spcPts val="0"/>
              </a:spcAft>
              <a:buNone/>
            </a:pPr>
            <a:r>
              <a:rPr b="1" lang="en" sz="1700">
                <a:latin typeface="Roboto"/>
                <a:ea typeface="Roboto"/>
                <a:cs typeface="Roboto"/>
                <a:sym typeface="Roboto"/>
              </a:rPr>
              <a:t>Breakout Room 1</a:t>
            </a:r>
            <a:r>
              <a:rPr lang="en" sz="1700">
                <a:latin typeface="Roboto"/>
                <a:ea typeface="Roboto"/>
                <a:cs typeface="Roboto"/>
                <a:sym typeface="Roboto"/>
              </a:rPr>
              <a:t> </a:t>
            </a:r>
            <a:endParaRPr sz="1700">
              <a:latin typeface="Roboto"/>
              <a:ea typeface="Roboto"/>
              <a:cs typeface="Roboto"/>
              <a:sym typeface="Roboto"/>
            </a:endParaRPr>
          </a:p>
        </p:txBody>
      </p:sp>
      <p:cxnSp>
        <p:nvCxnSpPr>
          <p:cNvPr id="4617" name="Google Shape;4617;p304"/>
          <p:cNvCxnSpPr/>
          <p:nvPr/>
        </p:nvCxnSpPr>
        <p:spPr>
          <a:xfrm>
            <a:off x="1360868" y="2698195"/>
            <a:ext cx="5973900" cy="0"/>
          </a:xfrm>
          <a:prstGeom prst="straightConnector1">
            <a:avLst/>
          </a:prstGeom>
          <a:noFill/>
          <a:ln cap="flat" cmpd="sng" w="9525">
            <a:solidFill>
              <a:srgbClr val="78909C"/>
            </a:solidFill>
            <a:prstDash val="solid"/>
            <a:round/>
            <a:headEnd len="med" w="med" type="none"/>
            <a:tailEnd len="med" w="med" type="none"/>
          </a:ln>
        </p:spPr>
      </p:cxnSp>
      <p:sp>
        <p:nvSpPr>
          <p:cNvPr id="4618" name="Google Shape;4618;p304"/>
          <p:cNvSpPr/>
          <p:nvPr/>
        </p:nvSpPr>
        <p:spPr>
          <a:xfrm>
            <a:off x="5280075" y="2852590"/>
            <a:ext cx="843300" cy="2730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Join</a:t>
            </a:r>
            <a:endParaRPr b="1">
              <a:latin typeface="Roboto"/>
              <a:ea typeface="Roboto"/>
              <a:cs typeface="Roboto"/>
              <a:sym typeface="Roboto"/>
            </a:endParaRPr>
          </a:p>
        </p:txBody>
      </p:sp>
      <p:sp>
        <p:nvSpPr>
          <p:cNvPr id="4619" name="Google Shape;4619;p304"/>
          <p:cNvSpPr/>
          <p:nvPr/>
        </p:nvSpPr>
        <p:spPr>
          <a:xfrm>
            <a:off x="6234133" y="2852590"/>
            <a:ext cx="843300" cy="2730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Later</a:t>
            </a:r>
            <a:endParaRPr>
              <a:latin typeface="Roboto"/>
              <a:ea typeface="Roboto"/>
              <a:cs typeface="Roboto"/>
              <a:sym typeface="Roboto"/>
            </a:endParaRPr>
          </a:p>
        </p:txBody>
      </p:sp>
      <p:sp>
        <p:nvSpPr>
          <p:cNvPr id="4620" name="Google Shape;4620;p304"/>
          <p:cNvSpPr/>
          <p:nvPr/>
        </p:nvSpPr>
        <p:spPr>
          <a:xfrm>
            <a:off x="4790162" y="2852590"/>
            <a:ext cx="596100" cy="2730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21" name="Shape 221"/>
        <p:cNvGrpSpPr/>
        <p:nvPr/>
      </p:nvGrpSpPr>
      <p:grpSpPr>
        <a:xfrm>
          <a:off x="0" y="0"/>
          <a:ext cx="0" cy="0"/>
          <a:chOff x="0" y="0"/>
          <a:chExt cx="0" cy="0"/>
        </a:xfrm>
      </p:grpSpPr>
      <p:sp>
        <p:nvSpPr>
          <p:cNvPr id="222" name="Google Shape;22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 name="Google Shape;22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 name="Google Shape;22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6" name="Google Shape;22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 name="Google Shape;22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 name="Google Shape;228;p3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Zoom Breakout Room with Instructions">
  <p:cSld name="CUSTOM_2_3_1_1_1_1_1_2_1_2_1_1_1_1_2">
    <p:spTree>
      <p:nvGrpSpPr>
        <p:cNvPr id="4621" name="Shape 4621"/>
        <p:cNvGrpSpPr/>
        <p:nvPr/>
      </p:nvGrpSpPr>
      <p:grpSpPr>
        <a:xfrm>
          <a:off x="0" y="0"/>
          <a:ext cx="0" cy="0"/>
          <a:chOff x="0" y="0"/>
          <a:chExt cx="0" cy="0"/>
        </a:xfrm>
      </p:grpSpPr>
      <p:pic>
        <p:nvPicPr>
          <p:cNvPr id="4622" name="Google Shape;4622;p30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23" name="Google Shape;4623;p30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4" name="Google Shape;4624;p30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625" name="Google Shape;4625;p30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6" name="Google Shape;4626;p30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28" name="Google Shape;4628;p30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629" name="Google Shape;4629;p3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0" name="Google Shape;4630;p305"/>
          <p:cNvSpPr txBox="1"/>
          <p:nvPr>
            <p:ph idx="2" type="title"/>
          </p:nvPr>
        </p:nvSpPr>
        <p:spPr>
          <a:xfrm>
            <a:off x="273975" y="1407263"/>
            <a:ext cx="8595300" cy="2400000"/>
          </a:xfrm>
          <a:prstGeom prst="rect">
            <a:avLst/>
          </a:prstGeom>
          <a:noFill/>
          <a:ln>
            <a:noFill/>
          </a:ln>
        </p:spPr>
        <p:txBody>
          <a:bodyPr anchorCtr="0" anchor="t" bIns="457200" lIns="43891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1" name="Google Shape;4631;p305"/>
          <p:cNvSpPr txBox="1"/>
          <p:nvPr/>
        </p:nvSpPr>
        <p:spPr>
          <a:xfrm>
            <a:off x="274325" y="904500"/>
            <a:ext cx="8595300" cy="392700"/>
          </a:xfrm>
          <a:prstGeom prst="rect">
            <a:avLst/>
          </a:prstGeom>
          <a:noFill/>
          <a:ln>
            <a:noFill/>
          </a:ln>
        </p:spPr>
        <p:txBody>
          <a:bodyPr anchorCtr="0" anchor="t" bIns="91425" lIns="43891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Zoom Breakout Room Activity:</a:t>
            </a:r>
            <a:endParaRPr b="1" sz="2000">
              <a:latin typeface="Roboto"/>
              <a:ea typeface="Roboto"/>
              <a:cs typeface="Roboto"/>
              <a:sym typeface="Roboto"/>
            </a:endParaRPr>
          </a:p>
        </p:txBody>
      </p:sp>
      <p:sp>
        <p:nvSpPr>
          <p:cNvPr id="4632" name="Google Shape;4632;p305"/>
          <p:cNvSpPr/>
          <p:nvPr/>
        </p:nvSpPr>
        <p:spPr>
          <a:xfrm>
            <a:off x="454000" y="94860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4633" name="Google Shape;4633;p305"/>
          <p:cNvSpPr/>
          <p:nvPr/>
        </p:nvSpPr>
        <p:spPr>
          <a:xfrm>
            <a:off x="532889" y="100382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4634" name="Google Shape;4634;p305"/>
          <p:cNvSpPr/>
          <p:nvPr/>
        </p:nvSpPr>
        <p:spPr>
          <a:xfrm>
            <a:off x="454000" y="124553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5" name="Google Shape;4635;p305"/>
          <p:cNvPicPr preferRelativeResize="0"/>
          <p:nvPr/>
        </p:nvPicPr>
        <p:blipFill>
          <a:blip r:embed="rId4">
            <a:alphaModFix/>
          </a:blip>
          <a:stretch>
            <a:fillRect/>
          </a:stretch>
        </p:blipFill>
        <p:spPr>
          <a:xfrm>
            <a:off x="641400" y="1341675"/>
            <a:ext cx="560101" cy="586693"/>
          </a:xfrm>
          <a:prstGeom prst="rect">
            <a:avLst/>
          </a:prstGeom>
          <a:noFill/>
          <a:ln>
            <a:noFill/>
          </a:ln>
          <a:effectLst>
            <a:outerShdw blurRad="57150" rotWithShape="0" algn="bl" dir="5400000" dist="19050">
              <a:srgbClr val="000000">
                <a:alpha val="50000"/>
              </a:srgbClr>
            </a:outerShdw>
          </a:effectLst>
        </p:spPr>
      </p:pic>
      <p:sp>
        <p:nvSpPr>
          <p:cNvPr id="4636" name="Google Shape;4636;p305"/>
          <p:cNvSpPr txBox="1"/>
          <p:nvPr/>
        </p:nvSpPr>
        <p:spPr>
          <a:xfrm>
            <a:off x="1201500" y="137332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4637" name="Google Shape;4637;p305"/>
          <p:cNvCxnSpPr/>
          <p:nvPr/>
        </p:nvCxnSpPr>
        <p:spPr>
          <a:xfrm>
            <a:off x="461900" y="2116222"/>
            <a:ext cx="3968400" cy="0"/>
          </a:xfrm>
          <a:prstGeom prst="straightConnector1">
            <a:avLst/>
          </a:prstGeom>
          <a:noFill/>
          <a:ln cap="flat" cmpd="sng" w="9525">
            <a:solidFill>
              <a:srgbClr val="78909C"/>
            </a:solidFill>
            <a:prstDash val="solid"/>
            <a:round/>
            <a:headEnd len="med" w="med" type="none"/>
            <a:tailEnd len="med" w="med" type="none"/>
          </a:ln>
        </p:spPr>
      </p:cxnSp>
      <p:sp>
        <p:nvSpPr>
          <p:cNvPr id="4638" name="Google Shape;4638;p305"/>
          <p:cNvSpPr/>
          <p:nvPr/>
        </p:nvSpPr>
        <p:spPr>
          <a:xfrm>
            <a:off x="3065421" y="221878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4639" name="Google Shape;4639;p305"/>
          <p:cNvSpPr/>
          <p:nvPr/>
        </p:nvSpPr>
        <p:spPr>
          <a:xfrm>
            <a:off x="3699200" y="221878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4640" name="Google Shape;4640;p305"/>
          <p:cNvSpPr/>
          <p:nvPr/>
        </p:nvSpPr>
        <p:spPr>
          <a:xfrm>
            <a:off x="2739973" y="221878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Zoom Breakout Room Roles">
  <p:cSld name="CUSTOM_2_7_2_2">
    <p:spTree>
      <p:nvGrpSpPr>
        <p:cNvPr id="4641" name="Shape 4641"/>
        <p:cNvGrpSpPr/>
        <p:nvPr/>
      </p:nvGrpSpPr>
      <p:grpSpPr>
        <a:xfrm>
          <a:off x="0" y="0"/>
          <a:ext cx="0" cy="0"/>
          <a:chOff x="0" y="0"/>
          <a:chExt cx="0" cy="0"/>
        </a:xfrm>
      </p:grpSpPr>
      <p:sp>
        <p:nvSpPr>
          <p:cNvPr id="4642" name="Google Shape;4642;p3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43" name="Google Shape;4643;p3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4" name="Google Shape;4644;p3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45" name="Google Shape;4645;p3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46" name="Google Shape;4646;p3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4647" name="Google Shape;4647;p306"/>
          <p:cNvGraphicFramePr/>
          <p:nvPr/>
        </p:nvGraphicFramePr>
        <p:xfrm>
          <a:off x="358300" y="1181050"/>
          <a:ext cx="3000000" cy="3000000"/>
        </p:xfrm>
        <a:graphic>
          <a:graphicData uri="http://schemas.openxmlformats.org/drawingml/2006/table">
            <a:tbl>
              <a:tblPr>
                <a:noFill/>
                <a:tableStyleId>{5AA490FA-1D58-4294-A610-61D66C1A7833}</a:tableStyleId>
              </a:tblPr>
              <a:tblGrid>
                <a:gridCol w="1841825"/>
                <a:gridCol w="6593375"/>
              </a:tblGrid>
              <a:tr h="713225">
                <a:tc>
                  <a:txBody>
                    <a:bodyPr/>
                    <a:lstStyle/>
                    <a:p>
                      <a:pPr indent="0" lvl="0" marL="0" rtl="0" algn="r">
                        <a:spcBef>
                          <a:spcPts val="0"/>
                        </a:spcBef>
                        <a:spcAft>
                          <a:spcPts val="0"/>
                        </a:spcAft>
                        <a:buNone/>
                      </a:pPr>
                      <a:r>
                        <a:rPr b="1" lang="en">
                          <a:latin typeface="Roboto"/>
                          <a:ea typeface="Roboto"/>
                          <a:cs typeface="Roboto"/>
                          <a:sym typeface="Roboto"/>
                        </a:rPr>
                        <a:t>Facilitator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7EA15"/>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65175">
                <a:tc>
                  <a:txBody>
                    <a:bodyPr/>
                    <a:lstStyle/>
                    <a:p>
                      <a:pPr indent="0" lvl="0" marL="0" rtl="0" algn="r">
                        <a:spcBef>
                          <a:spcPts val="0"/>
                        </a:spcBef>
                        <a:spcAft>
                          <a:spcPts val="0"/>
                        </a:spcAft>
                        <a:buNone/>
                      </a:pPr>
                      <a:r>
                        <a:rPr b="1" lang="en">
                          <a:latin typeface="Roboto"/>
                          <a:ea typeface="Roboto"/>
                          <a:cs typeface="Roboto"/>
                          <a:sym typeface="Roboto"/>
                        </a:rPr>
                        <a:t>Recorder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alpha val="45810"/>
                      </a:srgbClr>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alpha val="53070"/>
                      </a:srgbClr>
                    </a:solidFill>
                  </a:tcPr>
                </a:tc>
              </a:tr>
            </a:tbl>
          </a:graphicData>
        </a:graphic>
      </p:graphicFrame>
      <p:sp>
        <p:nvSpPr>
          <p:cNvPr id="4648" name="Google Shape;4648;p30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Additional Zoom Breakout Room Roles">
  <p:cSld name="CUSTOM_2_7_2_2_2">
    <p:spTree>
      <p:nvGrpSpPr>
        <p:cNvPr id="4649" name="Shape 4649"/>
        <p:cNvGrpSpPr/>
        <p:nvPr/>
      </p:nvGrpSpPr>
      <p:grpSpPr>
        <a:xfrm>
          <a:off x="0" y="0"/>
          <a:ext cx="0" cy="0"/>
          <a:chOff x="0" y="0"/>
          <a:chExt cx="0" cy="0"/>
        </a:xfrm>
      </p:grpSpPr>
      <p:cxnSp>
        <p:nvCxnSpPr>
          <p:cNvPr id="4650" name="Google Shape;4650;p3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51" name="Google Shape;4651;p3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2" name="Google Shape;4652;p3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53" name="Google Shape;4653;p3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4654" name="Google Shape;4654;p307"/>
          <p:cNvGraphicFramePr/>
          <p:nvPr/>
        </p:nvGraphicFramePr>
        <p:xfrm>
          <a:off x="358300" y="876250"/>
          <a:ext cx="3000000" cy="3000000"/>
        </p:xfrm>
        <a:graphic>
          <a:graphicData uri="http://schemas.openxmlformats.org/drawingml/2006/table">
            <a:tbl>
              <a:tblPr>
                <a:noFill/>
                <a:tableStyleId>{5AA490FA-1D58-4294-A610-61D66C1A7833}</a:tableStyleId>
              </a:tblPr>
              <a:tblGrid>
                <a:gridCol w="1841825"/>
                <a:gridCol w="6593375"/>
              </a:tblGrid>
              <a:tr h="464325">
                <a:tc>
                  <a:txBody>
                    <a:bodyPr/>
                    <a:lstStyle/>
                    <a:p>
                      <a:pPr indent="0" lvl="0" marL="0" rtl="0" algn="r">
                        <a:spcBef>
                          <a:spcPts val="0"/>
                        </a:spcBef>
                        <a:spcAft>
                          <a:spcPts val="0"/>
                        </a:spcAft>
                        <a:buNone/>
                      </a:pPr>
                      <a:r>
                        <a:rPr b="1" lang="en" sz="1200">
                          <a:latin typeface="Roboto"/>
                          <a:ea typeface="Roboto"/>
                          <a:cs typeface="Roboto"/>
                          <a:sym typeface="Roboto"/>
                        </a:rPr>
                        <a:t>Timekeeper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Synthesizer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Concept Mapper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4655" name="Google Shape;4655;p30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Pair Activity with Instructions">
  <p:cSld name="CUSTOM_2_3_1_1_1_1_1_2_1_2_1_1_1_1_2_1_2">
    <p:spTree>
      <p:nvGrpSpPr>
        <p:cNvPr id="4656" name="Shape 4656"/>
        <p:cNvGrpSpPr/>
        <p:nvPr/>
      </p:nvGrpSpPr>
      <p:grpSpPr>
        <a:xfrm>
          <a:off x="0" y="0"/>
          <a:ext cx="0" cy="0"/>
          <a:chOff x="0" y="0"/>
          <a:chExt cx="0" cy="0"/>
        </a:xfrm>
      </p:grpSpPr>
      <p:pic>
        <p:nvPicPr>
          <p:cNvPr id="4657" name="Google Shape;4657;p30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58" name="Google Shape;4658;p30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9" name="Google Shape;4659;p30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660" name="Google Shape;4660;p30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1" name="Google Shape;4661;p30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63" name="Google Shape;4663;p30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664" name="Google Shape;4664;p3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5" name="Google Shape;4665;p308"/>
          <p:cNvSpPr txBox="1"/>
          <p:nvPr>
            <p:ph idx="2" type="title"/>
          </p:nvPr>
        </p:nvSpPr>
        <p:spPr>
          <a:xfrm>
            <a:off x="273975" y="886803"/>
            <a:ext cx="8595300" cy="2920500"/>
          </a:xfrm>
          <a:prstGeom prst="rect">
            <a:avLst/>
          </a:prstGeom>
          <a:noFill/>
          <a:ln>
            <a:noFill/>
          </a:ln>
        </p:spPr>
        <p:txBody>
          <a:bodyPr anchorCtr="0" anchor="t" bIns="457200" lIns="30175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666" name="Google Shape;4666;p308"/>
          <p:cNvPicPr preferRelativeResize="0"/>
          <p:nvPr/>
        </p:nvPicPr>
        <p:blipFill>
          <a:blip r:embed="rId4">
            <a:alphaModFix/>
          </a:blip>
          <a:stretch>
            <a:fillRect/>
          </a:stretch>
        </p:blipFill>
        <p:spPr>
          <a:xfrm>
            <a:off x="664900" y="783412"/>
            <a:ext cx="2267323" cy="2400001"/>
          </a:xfrm>
          <a:prstGeom prst="rect">
            <a:avLst/>
          </a:prstGeom>
          <a:noFill/>
          <a:ln>
            <a:noFill/>
          </a:ln>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Pair Programming Activity Roles of Driver and Navigator">
  <p:cSld name="CUSTOM_2_3_1_1_1_1_1_2_1_2_1_1_1_1_2_1">
    <p:spTree>
      <p:nvGrpSpPr>
        <p:cNvPr id="4667" name="Shape 4667"/>
        <p:cNvGrpSpPr/>
        <p:nvPr/>
      </p:nvGrpSpPr>
      <p:grpSpPr>
        <a:xfrm>
          <a:off x="0" y="0"/>
          <a:ext cx="0" cy="0"/>
          <a:chOff x="0" y="0"/>
          <a:chExt cx="0" cy="0"/>
        </a:xfrm>
      </p:grpSpPr>
      <p:pic>
        <p:nvPicPr>
          <p:cNvPr id="4668" name="Google Shape;4668;p30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69" name="Google Shape;4669;p30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0" name="Google Shape;4670;p30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671" name="Google Shape;4671;p30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2" name="Google Shape;4672;p30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74" name="Google Shape;4674;p30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675" name="Google Shape;4675;p3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6" name="Google Shape;4676;p309"/>
          <p:cNvSpPr txBox="1"/>
          <p:nvPr>
            <p:ph idx="2" type="title"/>
          </p:nvPr>
        </p:nvSpPr>
        <p:spPr>
          <a:xfrm>
            <a:off x="273975" y="1407263"/>
            <a:ext cx="8595300" cy="2400000"/>
          </a:xfrm>
          <a:prstGeom prst="rect">
            <a:avLst/>
          </a:prstGeom>
          <a:noFill/>
          <a:ln>
            <a:noFill/>
          </a:ln>
        </p:spPr>
        <p:txBody>
          <a:bodyPr anchorCtr="0" anchor="t" bIns="457200" lIns="32004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7" name="Google Shape;4677;p309"/>
          <p:cNvSpPr txBox="1"/>
          <p:nvPr/>
        </p:nvSpPr>
        <p:spPr>
          <a:xfrm>
            <a:off x="274325" y="904500"/>
            <a:ext cx="8595300" cy="392700"/>
          </a:xfrm>
          <a:prstGeom prst="rect">
            <a:avLst/>
          </a:prstGeom>
          <a:noFill/>
          <a:ln>
            <a:noFill/>
          </a:ln>
        </p:spPr>
        <p:txBody>
          <a:bodyPr anchorCtr="0" anchor="t" bIns="91425" lIns="32004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Pair Programming Activity:</a:t>
            </a:r>
            <a:endParaRPr b="1" sz="2000">
              <a:latin typeface="Roboto"/>
              <a:ea typeface="Roboto"/>
              <a:cs typeface="Roboto"/>
              <a:sym typeface="Roboto"/>
            </a:endParaRPr>
          </a:p>
        </p:txBody>
      </p:sp>
      <p:pic>
        <p:nvPicPr>
          <p:cNvPr id="4678" name="Google Shape;4678;p309"/>
          <p:cNvPicPr preferRelativeResize="0"/>
          <p:nvPr/>
        </p:nvPicPr>
        <p:blipFill>
          <a:blip r:embed="rId4">
            <a:alphaModFix/>
          </a:blip>
          <a:stretch>
            <a:fillRect/>
          </a:stretch>
        </p:blipFill>
        <p:spPr>
          <a:xfrm>
            <a:off x="509700" y="634700"/>
            <a:ext cx="2639524" cy="2950451"/>
          </a:xfrm>
          <a:prstGeom prst="rect">
            <a:avLst/>
          </a:prstGeom>
          <a:noFill/>
          <a:ln>
            <a:noFill/>
          </a:ln>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Pair Activity Roles">
  <p:cSld name="CUSTOM_2_7_2_2_1">
    <p:spTree>
      <p:nvGrpSpPr>
        <p:cNvPr id="4679" name="Shape 4679"/>
        <p:cNvGrpSpPr/>
        <p:nvPr/>
      </p:nvGrpSpPr>
      <p:grpSpPr>
        <a:xfrm>
          <a:off x="0" y="0"/>
          <a:ext cx="0" cy="0"/>
          <a:chOff x="0" y="0"/>
          <a:chExt cx="0" cy="0"/>
        </a:xfrm>
      </p:grpSpPr>
      <p:sp>
        <p:nvSpPr>
          <p:cNvPr id="4680" name="Google Shape;4680;p31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4681" name="Google Shape;4681;p3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2" name="Google Shape;4682;p3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83" name="Google Shape;4683;p3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84" name="Google Shape;4684;p3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85" name="Google Shape;4685;p31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4686" name="Google Shape;4686;p31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687" name="Google Shape;4687;p31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4688" name="Google Shape;4688;p310"/>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89" name="Google Shape;4689;p310"/>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1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4691" name="Google Shape;4691;p310"/>
          <p:cNvSpPr/>
          <p:nvPr/>
        </p:nvSpPr>
        <p:spPr>
          <a:xfrm>
            <a:off x="4936295" y="1423550"/>
            <a:ext cx="5304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92" name="Google Shape;4692;p310"/>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1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4694" name="Google Shape;4694;p31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4695" name="Google Shape;4695;p31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4696" name="Google Shape;4696;p310"/>
          <p:cNvPicPr preferRelativeResize="0"/>
          <p:nvPr/>
        </p:nvPicPr>
        <p:blipFill>
          <a:blip r:embed="rId4">
            <a:alphaModFix/>
          </a:blip>
          <a:stretch>
            <a:fillRect/>
          </a:stretch>
        </p:blipFill>
        <p:spPr>
          <a:xfrm>
            <a:off x="7470800" y="3735584"/>
            <a:ext cx="1244500" cy="905441"/>
          </a:xfrm>
          <a:prstGeom prst="rect">
            <a:avLst/>
          </a:prstGeom>
          <a:noFill/>
          <a:ln>
            <a:noFill/>
          </a:ln>
        </p:spPr>
      </p:pic>
    </p:spTree>
  </p:cSld>
  <p:clrMapOvr>
    <a:masterClrMapping/>
  </p:clrMapOvr>
  <p:extLst>
    <p:ext uri="{DCECCB84-F9BA-43D5-87BE-67443E8EF086}">
      <p15:sldGuideLst>
        <p15:guide id="1" orient="horz" pos="2872">
          <p15:clr>
            <a:srgbClr val="FA7B17"/>
          </p15:clr>
        </p15:guide>
      </p15:sldGuideLst>
    </p:ext>
  </p:extLst>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Zoom Poll Instructions ">
  <p:cSld name="CUSTOM_2_3_1_1_1_1_1_2_1_2_1_1_1_1_2_1_1">
    <p:spTree>
      <p:nvGrpSpPr>
        <p:cNvPr id="4697" name="Shape 4697"/>
        <p:cNvGrpSpPr/>
        <p:nvPr/>
      </p:nvGrpSpPr>
      <p:grpSpPr>
        <a:xfrm>
          <a:off x="0" y="0"/>
          <a:ext cx="0" cy="0"/>
          <a:chOff x="0" y="0"/>
          <a:chExt cx="0" cy="0"/>
        </a:xfrm>
      </p:grpSpPr>
      <p:pic>
        <p:nvPicPr>
          <p:cNvPr id="4698" name="Google Shape;4698;p3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99" name="Google Shape;4699;p3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0" name="Google Shape;4700;p31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701" name="Google Shape;4701;p31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2" name="Google Shape;4702;p3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04" name="Google Shape;4704;p31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705" name="Google Shape;4705;p3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6" name="Google Shape;4706;p311"/>
          <p:cNvSpPr txBox="1"/>
          <p:nvPr>
            <p:ph idx="2"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7" name="Google Shape;4707;p311"/>
          <p:cNvSpPr txBox="1"/>
          <p:nvPr/>
        </p:nvSpPr>
        <p:spPr>
          <a:xfrm>
            <a:off x="274325" y="752100"/>
            <a:ext cx="8595300" cy="392700"/>
          </a:xfrm>
          <a:prstGeom prst="rect">
            <a:avLst/>
          </a:prstGeom>
          <a:noFill/>
          <a:ln>
            <a:noFill/>
          </a:ln>
        </p:spPr>
        <p:txBody>
          <a:bodyPr anchorCtr="0" anchor="t" bIns="91425" lIns="292607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respond to the following poll:</a:t>
            </a:r>
            <a:endParaRPr b="1" sz="2000">
              <a:latin typeface="Roboto"/>
              <a:ea typeface="Roboto"/>
              <a:cs typeface="Roboto"/>
              <a:sym typeface="Roboto"/>
            </a:endParaRPr>
          </a:p>
        </p:txBody>
      </p:sp>
      <p:pic>
        <p:nvPicPr>
          <p:cNvPr id="4708" name="Google Shape;4708;p311"/>
          <p:cNvPicPr preferRelativeResize="0"/>
          <p:nvPr/>
        </p:nvPicPr>
        <p:blipFill>
          <a:blip r:embed="rId4">
            <a:alphaModFix/>
          </a:blip>
          <a:stretch>
            <a:fillRect/>
          </a:stretch>
        </p:blipFill>
        <p:spPr>
          <a:xfrm>
            <a:off x="390150" y="839275"/>
            <a:ext cx="2680362" cy="2098075"/>
          </a:xfrm>
          <a:prstGeom prst="rect">
            <a:avLst/>
          </a:prstGeom>
          <a:noFill/>
          <a:ln>
            <a:noFill/>
          </a:ln>
        </p:spPr>
      </p:pic>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Zoom Annotate Instructions">
  <p:cSld name="CUSTOM_2_3_1_1_1_1_1_2_1_2_1_1_1_1_2_1_1_1">
    <p:spTree>
      <p:nvGrpSpPr>
        <p:cNvPr id="4709" name="Shape 4709"/>
        <p:cNvGrpSpPr/>
        <p:nvPr/>
      </p:nvGrpSpPr>
      <p:grpSpPr>
        <a:xfrm>
          <a:off x="0" y="0"/>
          <a:ext cx="0" cy="0"/>
          <a:chOff x="0" y="0"/>
          <a:chExt cx="0" cy="0"/>
        </a:xfrm>
      </p:grpSpPr>
      <p:pic>
        <p:nvPicPr>
          <p:cNvPr id="4710" name="Google Shape;4710;p3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711" name="Google Shape;4711;p3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2" name="Google Shape;4712;p3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713" name="Google Shape;4713;p3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4" name="Google Shape;4714;p3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16" name="Google Shape;4716;p3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717" name="Google Shape;4717;p3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8" name="Google Shape;4718;p312"/>
          <p:cNvSpPr txBox="1"/>
          <p:nvPr>
            <p:ph idx="2" type="title"/>
          </p:nvPr>
        </p:nvSpPr>
        <p:spPr>
          <a:xfrm>
            <a:off x="273975" y="1732738"/>
            <a:ext cx="8595300" cy="20742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9" name="Google Shape;4719;p312"/>
          <p:cNvSpPr txBox="1"/>
          <p:nvPr/>
        </p:nvSpPr>
        <p:spPr>
          <a:xfrm>
            <a:off x="274325" y="1239100"/>
            <a:ext cx="8595300" cy="439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use the annotate tools to:</a:t>
            </a:r>
            <a:endParaRPr b="1" sz="2000">
              <a:latin typeface="Roboto"/>
              <a:ea typeface="Roboto"/>
              <a:cs typeface="Roboto"/>
              <a:sym typeface="Roboto"/>
            </a:endParaRPr>
          </a:p>
        </p:txBody>
      </p:sp>
      <p:pic>
        <p:nvPicPr>
          <p:cNvPr id="4720" name="Google Shape;4720;p312"/>
          <p:cNvPicPr preferRelativeResize="0"/>
          <p:nvPr/>
        </p:nvPicPr>
        <p:blipFill rotWithShape="1">
          <a:blip r:embed="rId4">
            <a:alphaModFix/>
          </a:blip>
          <a:srcRect b="0" l="29" r="19" t="0"/>
          <a:stretch/>
        </p:blipFill>
        <p:spPr>
          <a:xfrm>
            <a:off x="351817" y="399000"/>
            <a:ext cx="8440378" cy="840100"/>
          </a:xfrm>
          <a:prstGeom prst="rect">
            <a:avLst/>
          </a:prstGeom>
          <a:noFill/>
          <a:ln>
            <a:noFill/>
          </a:ln>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Help Instructions">
  <p:cSld name="CUSTOM_2_3_1_1_1_1_1_2_1_2_1_1_1_1_1_2">
    <p:spTree>
      <p:nvGrpSpPr>
        <p:cNvPr id="4721" name="Shape 4721"/>
        <p:cNvGrpSpPr/>
        <p:nvPr/>
      </p:nvGrpSpPr>
      <p:grpSpPr>
        <a:xfrm>
          <a:off x="0" y="0"/>
          <a:ext cx="0" cy="0"/>
          <a:chOff x="0" y="0"/>
          <a:chExt cx="0" cy="0"/>
        </a:xfrm>
      </p:grpSpPr>
      <p:pic>
        <p:nvPicPr>
          <p:cNvPr id="4722" name="Google Shape;4722;p3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723" name="Google Shape;4723;p313"/>
          <p:cNvSpPr txBox="1"/>
          <p:nvPr>
            <p:ph type="title"/>
          </p:nvPr>
        </p:nvSpPr>
        <p:spPr>
          <a:xfrm>
            <a:off x="237100" y="3383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724" name="Google Shape;4724;p3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26" name="Google Shape;4726;p3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727" name="Google Shape;4727;p313"/>
          <p:cNvPicPr preferRelativeResize="0"/>
          <p:nvPr/>
        </p:nvPicPr>
        <p:blipFill>
          <a:blip r:embed="rId3">
            <a:alphaModFix/>
          </a:blip>
          <a:stretch>
            <a:fillRect/>
          </a:stretch>
        </p:blipFill>
        <p:spPr>
          <a:xfrm>
            <a:off x="2974000" y="418900"/>
            <a:ext cx="3148551" cy="2998625"/>
          </a:xfrm>
          <a:prstGeom prst="rect">
            <a:avLst/>
          </a:prstGeom>
          <a:noFill/>
          <a:ln>
            <a:noFill/>
          </a:ln>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Icebreaker: Two Truths and a Lie Slide 1">
  <p:cSld name="CUSTOM_2_3_1_1_1_1_1_2_1_2_1_1_1_1_1_2_1">
    <p:spTree>
      <p:nvGrpSpPr>
        <p:cNvPr id="4728" name="Shape 4728"/>
        <p:cNvGrpSpPr/>
        <p:nvPr/>
      </p:nvGrpSpPr>
      <p:grpSpPr>
        <a:xfrm>
          <a:off x="0" y="0"/>
          <a:ext cx="0" cy="0"/>
          <a:chOff x="0" y="0"/>
          <a:chExt cx="0" cy="0"/>
        </a:xfrm>
      </p:grpSpPr>
      <p:pic>
        <p:nvPicPr>
          <p:cNvPr id="4729" name="Google Shape;4729;p314"/>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4730" name="Google Shape;4730;p314"/>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4731" name="Google Shape;4731;p3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32" name="Google Shape;4732;p3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33" name="Google Shape;4733;p314"/>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all Attention Slide">
  <p:cSld name="CUSTOM_2_3_1_1_3_1_1_2_1_1">
    <p:spTree>
      <p:nvGrpSpPr>
        <p:cNvPr id="229" name="Shape 229"/>
        <p:cNvGrpSpPr/>
        <p:nvPr/>
      </p:nvGrpSpPr>
      <p:grpSpPr>
        <a:xfrm>
          <a:off x="0" y="0"/>
          <a:ext cx="0" cy="0"/>
          <a:chOff x="0" y="0"/>
          <a:chExt cx="0" cy="0"/>
        </a:xfrm>
      </p:grpSpPr>
      <p:pic>
        <p:nvPicPr>
          <p:cNvPr id="230" name="Google Shape;23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1" name="Google Shape;231;p3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2" name="Google Shape;232;p3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33" name="Google Shape;233;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Icebreaker: Two Truths and a Lie Slide 2">
  <p:cSld name="CUSTOM_2_3_1_1_1_1_1_2_1_2_1_1_1_1_1_2_1_1">
    <p:spTree>
      <p:nvGrpSpPr>
        <p:cNvPr id="4734" name="Shape 4734"/>
        <p:cNvGrpSpPr/>
        <p:nvPr/>
      </p:nvGrpSpPr>
      <p:grpSpPr>
        <a:xfrm>
          <a:off x="0" y="0"/>
          <a:ext cx="0" cy="0"/>
          <a:chOff x="0" y="0"/>
          <a:chExt cx="0" cy="0"/>
        </a:xfrm>
      </p:grpSpPr>
      <p:sp>
        <p:nvSpPr>
          <p:cNvPr id="4735" name="Google Shape;4735;p3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36" name="Google Shape;4736;p3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737" name="Google Shape;4737;p3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738" name="Google Shape;4738;p31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4739" name="Google Shape;4739;p315"/>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15"/>
          <p:cNvSpPr/>
          <p:nvPr/>
        </p:nvSpPr>
        <p:spPr>
          <a:xfrm>
            <a:off x="457181" y="1345103"/>
            <a:ext cx="533400" cy="4767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1" name="Google Shape;4741;p315"/>
          <p:cNvSpPr/>
          <p:nvPr/>
        </p:nvSpPr>
        <p:spPr>
          <a:xfrm rot="10800000">
            <a:off x="593344" y="1733888"/>
            <a:ext cx="261029" cy="144694"/>
          </a:xfrm>
          <a:prstGeom prst="flowChartExtra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2" name="Google Shape;4742;p315"/>
          <p:cNvGrpSpPr/>
          <p:nvPr/>
        </p:nvGrpSpPr>
        <p:grpSpPr>
          <a:xfrm>
            <a:off x="3228956" y="1345103"/>
            <a:ext cx="533372" cy="533480"/>
            <a:chOff x="457200" y="1378813"/>
            <a:chExt cx="695400" cy="695450"/>
          </a:xfrm>
        </p:grpSpPr>
        <p:sp>
          <p:nvSpPr>
            <p:cNvPr id="4743" name="Google Shape;4743;p315"/>
            <p:cNvSpPr/>
            <p:nvPr/>
          </p:nvSpPr>
          <p:spPr>
            <a:xfrm>
              <a:off x="457200" y="1378813"/>
              <a:ext cx="695400" cy="621300"/>
            </a:xfrm>
            <a:prstGeom prst="roundRect">
              <a:avLst>
                <a:gd fmla="val 16667" name="adj"/>
              </a:avLst>
            </a:prstGeom>
            <a:solidFill>
              <a:srgbClr val="FFAB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744" name="Google Shape;4744;p315"/>
            <p:cNvSpPr/>
            <p:nvPr/>
          </p:nvSpPr>
          <p:spPr>
            <a:xfrm rot="10800000">
              <a:off x="634726" y="1885638"/>
              <a:ext cx="340325" cy="188625"/>
            </a:xfrm>
            <a:prstGeom prst="flowChartExtra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315"/>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6" name="Google Shape;4746;p315"/>
          <p:cNvGrpSpPr/>
          <p:nvPr/>
        </p:nvGrpSpPr>
        <p:grpSpPr>
          <a:xfrm>
            <a:off x="6134081" y="1345853"/>
            <a:ext cx="533372" cy="533480"/>
            <a:chOff x="457200" y="1378813"/>
            <a:chExt cx="695400" cy="695450"/>
          </a:xfrm>
        </p:grpSpPr>
        <p:sp>
          <p:nvSpPr>
            <p:cNvPr id="4747" name="Google Shape;4747;p315"/>
            <p:cNvSpPr/>
            <p:nvPr/>
          </p:nvSpPr>
          <p:spPr>
            <a:xfrm>
              <a:off x="457200" y="1378813"/>
              <a:ext cx="695400" cy="621300"/>
            </a:xfrm>
            <a:prstGeom prst="roundRect">
              <a:avLst>
                <a:gd fmla="val 16667" name="adj"/>
              </a:avLst>
            </a:prstGeom>
            <a:solidFill>
              <a:srgbClr val="E470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748" name="Google Shape;4748;p315"/>
            <p:cNvSpPr/>
            <p:nvPr/>
          </p:nvSpPr>
          <p:spPr>
            <a:xfrm rot="10800000">
              <a:off x="634726" y="1885638"/>
              <a:ext cx="340325" cy="188625"/>
            </a:xfrm>
            <a:prstGeom prst="flowChartExtract">
              <a:avLst/>
            </a:prstGeom>
            <a:solidFill>
              <a:srgbClr val="E47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9" name="Google Shape;4749;p315"/>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15"/>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1" name="Google Shape;4751;p315"/>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2" name="Google Shape;4752;p31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3" name="Google Shape;4753;p31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54" name="Google Shape;4754;p3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55" name="Google Shape;4755;p31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Icebreaker Would You Rather Poll 1">
  <p:cSld name="CUSTOM_2_3_1_1_1_1_1_2_1_2_1_1_1_1_1_4_1">
    <p:spTree>
      <p:nvGrpSpPr>
        <p:cNvPr id="4756" name="Shape 4756"/>
        <p:cNvGrpSpPr/>
        <p:nvPr/>
      </p:nvGrpSpPr>
      <p:grpSpPr>
        <a:xfrm>
          <a:off x="0" y="0"/>
          <a:ext cx="0" cy="0"/>
          <a:chOff x="0" y="0"/>
          <a:chExt cx="0" cy="0"/>
        </a:xfrm>
      </p:grpSpPr>
      <p:pic>
        <p:nvPicPr>
          <p:cNvPr id="4757" name="Google Shape;4757;p3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758" name="Google Shape;4758;p3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9" name="Google Shape;4759;p3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760" name="Google Shape;4760;p3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1" name="Google Shape;4761;p3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63" name="Google Shape;4763;p3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764" name="Google Shape;4764;p3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5" name="Google Shape;4765;p316"/>
          <p:cNvSpPr txBox="1"/>
          <p:nvPr>
            <p:ph idx="2" type="title"/>
          </p:nvPr>
        </p:nvSpPr>
        <p:spPr>
          <a:xfrm>
            <a:off x="273900" y="17424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766" name="Google Shape;4766;p316"/>
          <p:cNvPicPr preferRelativeResize="0"/>
          <p:nvPr/>
        </p:nvPicPr>
        <p:blipFill>
          <a:blip r:embed="rId4">
            <a:alphaModFix/>
          </a:blip>
          <a:stretch>
            <a:fillRect/>
          </a:stretch>
        </p:blipFill>
        <p:spPr>
          <a:xfrm>
            <a:off x="390150" y="839275"/>
            <a:ext cx="2680362" cy="2098075"/>
          </a:xfrm>
          <a:prstGeom prst="rect">
            <a:avLst/>
          </a:prstGeom>
          <a:noFill/>
          <a:ln>
            <a:noFill/>
          </a:ln>
        </p:spPr>
      </p:pic>
      <p:sp>
        <p:nvSpPr>
          <p:cNvPr id="4767" name="Google Shape;4767;p316"/>
          <p:cNvSpPr txBox="1"/>
          <p:nvPr/>
        </p:nvSpPr>
        <p:spPr>
          <a:xfrm>
            <a:off x="273900" y="12183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Would You Rather Poll</a:t>
            </a:r>
            <a:endParaRPr b="1" sz="2400">
              <a:solidFill>
                <a:schemeClr val="dk1"/>
              </a:solidFill>
              <a:latin typeface="Roboto"/>
              <a:ea typeface="Roboto"/>
              <a:cs typeface="Roboto"/>
              <a:sym typeface="Roboto"/>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 Icebreaker: Would You Rather Poll 2">
  <p:cSld name="CUSTOM_2_3_1_1_1_1_1_2_1_2_1_1_1_1_1_4_1_1">
    <p:spTree>
      <p:nvGrpSpPr>
        <p:cNvPr id="4768" name="Shape 4768"/>
        <p:cNvGrpSpPr/>
        <p:nvPr/>
      </p:nvGrpSpPr>
      <p:grpSpPr>
        <a:xfrm>
          <a:off x="0" y="0"/>
          <a:ext cx="0" cy="0"/>
          <a:chOff x="0" y="0"/>
          <a:chExt cx="0" cy="0"/>
        </a:xfrm>
      </p:grpSpPr>
      <p:sp>
        <p:nvSpPr>
          <p:cNvPr id="4769" name="Google Shape;4769;p3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71" name="Google Shape;4771;p3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2" name="Google Shape;4772;p31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4773" name="Google Shape;4773;p31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774" name="Google Shape;4774;p317"/>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4775" name="Google Shape;4775;p317"/>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4776" name="Google Shape;4776;p317"/>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4777" name="Google Shape;4777;p3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8" name="Google Shape;4778;p3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Icebreaker: Would You Rather Poll 3">
  <p:cSld name="CUSTOM_2_3_1_1_1_1_1_2_1_2_1_1_1_1_1_4_1_1_1">
    <p:spTree>
      <p:nvGrpSpPr>
        <p:cNvPr id="4779" name="Shape 4779"/>
        <p:cNvGrpSpPr/>
        <p:nvPr/>
      </p:nvGrpSpPr>
      <p:grpSpPr>
        <a:xfrm>
          <a:off x="0" y="0"/>
          <a:ext cx="0" cy="0"/>
          <a:chOff x="0" y="0"/>
          <a:chExt cx="0" cy="0"/>
        </a:xfrm>
      </p:grpSpPr>
      <p:sp>
        <p:nvSpPr>
          <p:cNvPr id="4780" name="Google Shape;4780;p3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82" name="Google Shape;4782;p3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3" name="Google Shape;4783;p31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4784" name="Google Shape;4784;p318"/>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785" name="Google Shape;4785;p318"/>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786" name="Google Shape;4786;p3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4787" name="Google Shape;4787;p318"/>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4788" name="Google Shape;4788;p318"/>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4789" name="Google Shape;4789;p3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Icebreaker: Would You Rather Poll 4">
  <p:cSld name="CUSTOM_2_3_1_1_1_1_1_2_1_2_1_1_1_1_1_4_1_1_1_1">
    <p:spTree>
      <p:nvGrpSpPr>
        <p:cNvPr id="4790" name="Shape 4790"/>
        <p:cNvGrpSpPr/>
        <p:nvPr/>
      </p:nvGrpSpPr>
      <p:grpSpPr>
        <a:xfrm>
          <a:off x="0" y="0"/>
          <a:ext cx="0" cy="0"/>
          <a:chOff x="0" y="0"/>
          <a:chExt cx="0" cy="0"/>
        </a:xfrm>
      </p:grpSpPr>
      <p:sp>
        <p:nvSpPr>
          <p:cNvPr id="4791" name="Google Shape;4791;p31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93" name="Google Shape;4793;p3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4" name="Google Shape;4794;p31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4795" name="Google Shape;4795;p319"/>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796" name="Google Shape;4796;p319"/>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797" name="Google Shape;4797;p3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98" name="Google Shape;4798;p3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799" name="Google Shape;4799;p319"/>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4800" name="Google Shape;4800;p319"/>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Icebreaker: Would You Rather Poll 5">
  <p:cSld name="CUSTOM_2_3_1_1_1_1_1_2_1_2_1_1_1_1_1_4_1_1_1_1_1">
    <p:spTree>
      <p:nvGrpSpPr>
        <p:cNvPr id="4801" name="Shape 4801"/>
        <p:cNvGrpSpPr/>
        <p:nvPr/>
      </p:nvGrpSpPr>
      <p:grpSpPr>
        <a:xfrm>
          <a:off x="0" y="0"/>
          <a:ext cx="0" cy="0"/>
          <a:chOff x="0" y="0"/>
          <a:chExt cx="0" cy="0"/>
        </a:xfrm>
      </p:grpSpPr>
      <p:sp>
        <p:nvSpPr>
          <p:cNvPr id="4802" name="Google Shape;4802;p32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04" name="Google Shape;4804;p3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5" name="Google Shape;4805;p32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4806" name="Google Shape;4806;p320"/>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807" name="Google Shape;4807;p320"/>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808" name="Google Shape;4808;p3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809" name="Google Shape;4809;p3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810" name="Google Shape;4810;p320"/>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4811" name="Google Shape;4811;p320"/>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4. Icebreaker: Ice Cream Flavor">
  <p:cSld name="CUSTOM_2_3_1_1_1_1_1_2_1_2_1_1_1_1_1_4_1_1_1_1_1_1">
    <p:spTree>
      <p:nvGrpSpPr>
        <p:cNvPr id="4812" name="Shape 4812"/>
        <p:cNvGrpSpPr/>
        <p:nvPr/>
      </p:nvGrpSpPr>
      <p:grpSpPr>
        <a:xfrm>
          <a:off x="0" y="0"/>
          <a:ext cx="0" cy="0"/>
          <a:chOff x="0" y="0"/>
          <a:chExt cx="0" cy="0"/>
        </a:xfrm>
      </p:grpSpPr>
      <p:pic>
        <p:nvPicPr>
          <p:cNvPr id="4813" name="Google Shape;4813;p321"/>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4814" name="Google Shape;4814;p32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16" name="Google Shape;4816;p3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17" name="Google Shape;4817;p3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818" name="Google Shape;4818;p3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19" name="Google Shape;4819;p3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Icebreaker: Where in the World 1">
  <p:cSld name="CUSTOM_2_3_1_1_1_1_1_2_1_2_1_1_1_1_1_4">
    <p:spTree>
      <p:nvGrpSpPr>
        <p:cNvPr id="4820" name="Shape 4820"/>
        <p:cNvGrpSpPr/>
        <p:nvPr/>
      </p:nvGrpSpPr>
      <p:grpSpPr>
        <a:xfrm>
          <a:off x="0" y="0"/>
          <a:ext cx="0" cy="0"/>
          <a:chOff x="0" y="0"/>
          <a:chExt cx="0" cy="0"/>
        </a:xfrm>
      </p:grpSpPr>
      <p:pic>
        <p:nvPicPr>
          <p:cNvPr id="4821" name="Google Shape;4821;p32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822" name="Google Shape;4822;p32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3" name="Google Shape;4823;p32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824" name="Google Shape;4824;p32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5" name="Google Shape;4825;p32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27" name="Google Shape;4827;p32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828" name="Google Shape;4828;p3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9" name="Google Shape;4829;p322"/>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4830" name="Google Shape;4830;p322"/>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831" name="Google Shape;4831;p322"/>
          <p:cNvPicPr preferRelativeResize="0"/>
          <p:nvPr/>
        </p:nvPicPr>
        <p:blipFill>
          <a:blip r:embed="rId4">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Icebreaker: Where in the World 2">
  <p:cSld name="CUSTOM_2_3_1_1_1_1_1_2_1_2_1_1_1_1_1_4_2">
    <p:spTree>
      <p:nvGrpSpPr>
        <p:cNvPr id="4832" name="Shape 4832"/>
        <p:cNvGrpSpPr/>
        <p:nvPr/>
      </p:nvGrpSpPr>
      <p:grpSpPr>
        <a:xfrm>
          <a:off x="0" y="0"/>
          <a:ext cx="0" cy="0"/>
          <a:chOff x="0" y="0"/>
          <a:chExt cx="0" cy="0"/>
        </a:xfrm>
      </p:grpSpPr>
      <p:pic>
        <p:nvPicPr>
          <p:cNvPr id="4833" name="Google Shape;4833;p323"/>
          <p:cNvPicPr preferRelativeResize="0"/>
          <p:nvPr/>
        </p:nvPicPr>
        <p:blipFill>
          <a:blip r:embed="rId2">
            <a:alphaModFix/>
          </a:blip>
          <a:stretch>
            <a:fillRect/>
          </a:stretch>
        </p:blipFill>
        <p:spPr>
          <a:xfrm>
            <a:off x="8062160" y="3975150"/>
            <a:ext cx="548640" cy="725893"/>
          </a:xfrm>
          <a:prstGeom prst="rect">
            <a:avLst/>
          </a:prstGeom>
          <a:noFill/>
          <a:ln>
            <a:noFill/>
          </a:ln>
        </p:spPr>
      </p:pic>
      <p:sp>
        <p:nvSpPr>
          <p:cNvPr id="4834" name="Google Shape;4834;p3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35" name="Google Shape;4835;p3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836" name="Google Shape;4836;p323"/>
          <p:cNvPicPr preferRelativeResize="0"/>
          <p:nvPr/>
        </p:nvPicPr>
        <p:blipFill>
          <a:blip r:embed="rId3">
            <a:alphaModFix/>
          </a:blip>
          <a:stretch>
            <a:fillRect/>
          </a:stretch>
        </p:blipFill>
        <p:spPr>
          <a:xfrm>
            <a:off x="152400" y="152400"/>
            <a:ext cx="8839200" cy="4594543"/>
          </a:xfrm>
          <a:prstGeom prst="rect">
            <a:avLst/>
          </a:prstGeom>
          <a:noFill/>
          <a:ln>
            <a:noFill/>
          </a:ln>
        </p:spPr>
      </p:pic>
      <p:cxnSp>
        <p:nvCxnSpPr>
          <p:cNvPr id="4837" name="Google Shape;4837;p3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7. Question for Students to Answer">
  <p:cSld name="CUSTOM_17_2_1_2_3">
    <p:spTree>
      <p:nvGrpSpPr>
        <p:cNvPr id="4838" name="Shape 4838"/>
        <p:cNvGrpSpPr/>
        <p:nvPr/>
      </p:nvGrpSpPr>
      <p:grpSpPr>
        <a:xfrm>
          <a:off x="0" y="0"/>
          <a:ext cx="0" cy="0"/>
          <a:chOff x="0" y="0"/>
          <a:chExt cx="0" cy="0"/>
        </a:xfrm>
      </p:grpSpPr>
      <p:pic>
        <p:nvPicPr>
          <p:cNvPr id="4839" name="Google Shape;4839;p3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40" name="Google Shape;4840;p324"/>
          <p:cNvSpPr/>
          <p:nvPr/>
        </p:nvSpPr>
        <p:spPr>
          <a:xfrm>
            <a:off x="283500" y="274875"/>
            <a:ext cx="8595300" cy="4593600"/>
          </a:xfrm>
          <a:prstGeom prst="rect">
            <a:avLst/>
          </a:prstGeom>
          <a:solidFill>
            <a:srgbClr val="00C8E9">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1" name="Google Shape;4841;p324"/>
          <p:cNvPicPr preferRelativeResize="0"/>
          <p:nvPr/>
        </p:nvPicPr>
        <p:blipFill>
          <a:blip r:embed="rId3">
            <a:alphaModFix/>
          </a:blip>
          <a:stretch>
            <a:fillRect/>
          </a:stretch>
        </p:blipFill>
        <p:spPr>
          <a:xfrm>
            <a:off x="3401675" y="274875"/>
            <a:ext cx="2340650" cy="2340650"/>
          </a:xfrm>
          <a:prstGeom prst="rect">
            <a:avLst/>
          </a:prstGeom>
          <a:noFill/>
          <a:ln>
            <a:noFill/>
          </a:ln>
        </p:spPr>
      </p:pic>
      <p:sp>
        <p:nvSpPr>
          <p:cNvPr id="4842" name="Google Shape;4842;p3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43" name="Google Shape;4843;p3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4" name="Google Shape;4844;p324"/>
          <p:cNvSpPr txBox="1"/>
          <p:nvPr>
            <p:ph type="title"/>
          </p:nvPr>
        </p:nvSpPr>
        <p:spPr>
          <a:xfrm>
            <a:off x="283500" y="2317075"/>
            <a:ext cx="8595300" cy="255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235" name="Shape 235"/>
        <p:cNvGrpSpPr/>
        <p:nvPr/>
      </p:nvGrpSpPr>
      <p:grpSpPr>
        <a:xfrm>
          <a:off x="0" y="0"/>
          <a:ext cx="0" cy="0"/>
          <a:chOff x="0" y="0"/>
          <a:chExt cx="0" cy="0"/>
        </a:xfrm>
      </p:grpSpPr>
      <p:pic>
        <p:nvPicPr>
          <p:cNvPr id="236" name="Google Shape;236;p3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37" name="Google Shape;237;p3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3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41" name="Google Shape;241;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2" name="Google Shape;242;p3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43" name="Google Shape;243;p3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4845" name="Shape 4845"/>
        <p:cNvGrpSpPr/>
        <p:nvPr/>
      </p:nvGrpSpPr>
      <p:grpSpPr>
        <a:xfrm>
          <a:off x="0" y="0"/>
          <a:ext cx="0" cy="0"/>
          <a:chOff x="0" y="0"/>
          <a:chExt cx="0" cy="0"/>
        </a:xfrm>
      </p:grpSpPr>
      <p:pic>
        <p:nvPicPr>
          <p:cNvPr id="4846" name="Google Shape;4846;p3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47" name="Google Shape;4847;p3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48" name="Google Shape;4848;p3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9" name="Google Shape;4849;p325"/>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4850" name="Google Shape;4850;p325"/>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 Definition">
  <p:cSld name="CUSTOM_2_3_1_1_1_1_1_2_1_2_1_1_1_1_2_1_1_2_2">
    <p:spTree>
      <p:nvGrpSpPr>
        <p:cNvPr id="4851" name="Shape 4851"/>
        <p:cNvGrpSpPr/>
        <p:nvPr/>
      </p:nvGrpSpPr>
      <p:grpSpPr>
        <a:xfrm>
          <a:off x="0" y="0"/>
          <a:ext cx="0" cy="0"/>
          <a:chOff x="0" y="0"/>
          <a:chExt cx="0" cy="0"/>
        </a:xfrm>
      </p:grpSpPr>
      <p:pic>
        <p:nvPicPr>
          <p:cNvPr id="4852" name="Google Shape;4852;p3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53" name="Google Shape;4853;p3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54" name="Google Shape;4854;p3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5" name="Google Shape;4855;p326"/>
          <p:cNvSpPr txBox="1"/>
          <p:nvPr>
            <p:ph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6" name="Google Shape;4856;p326"/>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26"/>
          <p:cNvSpPr txBox="1"/>
          <p:nvPr>
            <p:ph idx="2" type="title"/>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8" name="Google Shape;4858;p326"/>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1_2">
    <p:spTree>
      <p:nvGrpSpPr>
        <p:cNvPr id="4859" name="Shape 4859"/>
        <p:cNvGrpSpPr/>
        <p:nvPr/>
      </p:nvGrpSpPr>
      <p:grpSpPr>
        <a:xfrm>
          <a:off x="0" y="0"/>
          <a:ext cx="0" cy="0"/>
          <a:chOff x="0" y="0"/>
          <a:chExt cx="0" cy="0"/>
        </a:xfrm>
      </p:grpSpPr>
      <p:sp>
        <p:nvSpPr>
          <p:cNvPr id="4860" name="Google Shape;4860;p3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1" name="Google Shape;4861;p3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2" name="Google Shape;4862;p3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63" name="Google Shape;4863;p3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64" name="Google Shape;4864;p3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65" name="Google Shape;4865;p3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6" name="Google Shape;4866;p32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
    <p:spTree>
      <p:nvGrpSpPr>
        <p:cNvPr id="244" name="Shape 244"/>
        <p:cNvGrpSpPr/>
        <p:nvPr/>
      </p:nvGrpSpPr>
      <p:grpSpPr>
        <a:xfrm>
          <a:off x="0" y="0"/>
          <a:ext cx="0" cy="0"/>
          <a:chOff x="0" y="0"/>
          <a:chExt cx="0" cy="0"/>
        </a:xfrm>
      </p:grpSpPr>
      <p:pic>
        <p:nvPicPr>
          <p:cNvPr id="245" name="Google Shape;245;p3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46" name="Google Shape;246;p3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3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48" name="Google Shape;248;p3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51" name="Google Shape;25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3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53" name="Google Shape;253;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with Instructions ">
  <p:cSld name="CUSTOM_2_5_1_3_1">
    <p:spTree>
      <p:nvGrpSpPr>
        <p:cNvPr id="255" name="Shape 255"/>
        <p:cNvGrpSpPr/>
        <p:nvPr/>
      </p:nvGrpSpPr>
      <p:grpSpPr>
        <a:xfrm>
          <a:off x="0" y="0"/>
          <a:ext cx="0" cy="0"/>
          <a:chOff x="0" y="0"/>
          <a:chExt cx="0" cy="0"/>
        </a:xfrm>
      </p:grpSpPr>
      <p:pic>
        <p:nvPicPr>
          <p:cNvPr id="256" name="Google Shape;256;p3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57" name="Google Shape;25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8" name="Google Shape;25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9" name="Google Shape;259;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 name="Google Shape;260;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3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62" name="Google Shape;26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3" name="Google Shape;263;p3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3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p:cSld name="CUSTOM_2_3_1_1_1_1_1_2_1_2_1_1_4">
    <p:spTree>
      <p:nvGrpSpPr>
        <p:cNvPr id="265" name="Shape 265"/>
        <p:cNvGrpSpPr/>
        <p:nvPr/>
      </p:nvGrpSpPr>
      <p:grpSpPr>
        <a:xfrm>
          <a:off x="0" y="0"/>
          <a:ext cx="0" cy="0"/>
          <a:chOff x="0" y="0"/>
          <a:chExt cx="0" cy="0"/>
        </a:xfrm>
      </p:grpSpPr>
      <p:pic>
        <p:nvPicPr>
          <p:cNvPr id="266" name="Google Shape;266;p3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7" name="Google Shape;267;p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69" name="Google Shape;269;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3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73" name="Google Shape;273;p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4" name="Google Shape;274;p3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with Instructions">
  <p:cSld name="CUSTOM_2_5_1_4">
    <p:spTree>
      <p:nvGrpSpPr>
        <p:cNvPr id="275" name="Shape 275"/>
        <p:cNvGrpSpPr/>
        <p:nvPr/>
      </p:nvGrpSpPr>
      <p:grpSpPr>
        <a:xfrm>
          <a:off x="0" y="0"/>
          <a:ext cx="0" cy="0"/>
          <a:chOff x="0" y="0"/>
          <a:chExt cx="0" cy="0"/>
        </a:xfrm>
      </p:grpSpPr>
      <p:sp>
        <p:nvSpPr>
          <p:cNvPr id="276" name="Google Shape;276;p3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8" name="Google Shape;278;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9" name="Google Shape;279;p3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80" name="Google Shape;280;p3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3" name="Google Shape;283;p3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4" name="Google Shape;284;p3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p:cSld name="CUSTOM_2_3_1_1_1_1_1_2_1_2_1_1_3_1">
    <p:spTree>
      <p:nvGrpSpPr>
        <p:cNvPr id="285" name="Shape 285"/>
        <p:cNvGrpSpPr/>
        <p:nvPr/>
      </p:nvGrpSpPr>
      <p:grpSpPr>
        <a:xfrm>
          <a:off x="0" y="0"/>
          <a:ext cx="0" cy="0"/>
          <a:chOff x="0" y="0"/>
          <a:chExt cx="0" cy="0"/>
        </a:xfrm>
      </p:grpSpPr>
      <p:pic>
        <p:nvPicPr>
          <p:cNvPr id="286" name="Google Shape;286;p3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7" name="Google Shape;287;p3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89" name="Google Shape;289;p3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91" name="Google Shape;291;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2" name="Google Shape;292;p3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94" name="Google Shape;294;p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3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with Instructions">
  <p:cSld name="CUSTOM_2_5_2">
    <p:spTree>
      <p:nvGrpSpPr>
        <p:cNvPr id="296" name="Shape 296"/>
        <p:cNvGrpSpPr/>
        <p:nvPr/>
      </p:nvGrpSpPr>
      <p:grpSpPr>
        <a:xfrm>
          <a:off x="0" y="0"/>
          <a:ext cx="0" cy="0"/>
          <a:chOff x="0" y="0"/>
          <a:chExt cx="0" cy="0"/>
        </a:xfrm>
      </p:grpSpPr>
      <p:sp>
        <p:nvSpPr>
          <p:cNvPr id="297" name="Google Shape;297;p4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98" name="Google Shape;298;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9" name="Google Shape;29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00" name="Google Shape;300;p4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301" name="Google Shape;30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4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3" name="Google Shape;30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4" name="Google Shape;304;p4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 name="Google Shape;305;p4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4 (Green)">
  <p:cSld name="CUSTOM_2_7_1">
    <p:spTree>
      <p:nvGrpSpPr>
        <p:cNvPr id="306" name="Shape 306"/>
        <p:cNvGrpSpPr/>
        <p:nvPr/>
      </p:nvGrpSpPr>
      <p:grpSpPr>
        <a:xfrm>
          <a:off x="0" y="0"/>
          <a:ext cx="0" cy="0"/>
          <a:chOff x="0" y="0"/>
          <a:chExt cx="0" cy="0"/>
        </a:xfrm>
      </p:grpSpPr>
      <p:sp>
        <p:nvSpPr>
          <p:cNvPr id="307" name="Google Shape;307;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0" name="Google Shape;31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 name="Google Shape;31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2" name="Google Shape;31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3" name="Google Shape;31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4" name="Google Shape;314;p41"/>
          <p:cNvGrpSpPr/>
          <p:nvPr/>
        </p:nvGrpSpPr>
        <p:grpSpPr>
          <a:xfrm>
            <a:off x="457200" y="1378813"/>
            <a:ext cx="776889" cy="621300"/>
            <a:chOff x="457200" y="1378813"/>
            <a:chExt cx="776889" cy="621300"/>
          </a:xfrm>
        </p:grpSpPr>
        <p:sp>
          <p:nvSpPr>
            <p:cNvPr id="315" name="Google Shape;315;p4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6" name="Google Shape;316;p4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41"/>
          <p:cNvGrpSpPr/>
          <p:nvPr/>
        </p:nvGrpSpPr>
        <p:grpSpPr>
          <a:xfrm>
            <a:off x="457200" y="2228725"/>
            <a:ext cx="776889" cy="621300"/>
            <a:chOff x="457200" y="1378813"/>
            <a:chExt cx="776889" cy="621300"/>
          </a:xfrm>
        </p:grpSpPr>
        <p:sp>
          <p:nvSpPr>
            <p:cNvPr id="318" name="Google Shape;318;p4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9" name="Google Shape;319;p4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41"/>
          <p:cNvGrpSpPr/>
          <p:nvPr/>
        </p:nvGrpSpPr>
        <p:grpSpPr>
          <a:xfrm>
            <a:off x="457200" y="3073850"/>
            <a:ext cx="776889" cy="621300"/>
            <a:chOff x="457200" y="1378813"/>
            <a:chExt cx="776889" cy="621300"/>
          </a:xfrm>
        </p:grpSpPr>
        <p:sp>
          <p:nvSpPr>
            <p:cNvPr id="321" name="Google Shape;321;p4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2" name="Google Shape;322;p4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41"/>
          <p:cNvGrpSpPr/>
          <p:nvPr/>
        </p:nvGrpSpPr>
        <p:grpSpPr>
          <a:xfrm>
            <a:off x="457200" y="3923750"/>
            <a:ext cx="776889" cy="621300"/>
            <a:chOff x="457200" y="1378813"/>
            <a:chExt cx="776889" cy="621300"/>
          </a:xfrm>
        </p:grpSpPr>
        <p:sp>
          <p:nvSpPr>
            <p:cNvPr id="324" name="Google Shape;324;p4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5" name="Google Shape;325;p4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41"/>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4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4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5 (Green)">
  <p:cSld name="CUSTOM_2_7_1_4">
    <p:spTree>
      <p:nvGrpSpPr>
        <p:cNvPr id="333" name="Shape 333"/>
        <p:cNvGrpSpPr/>
        <p:nvPr/>
      </p:nvGrpSpPr>
      <p:grpSpPr>
        <a:xfrm>
          <a:off x="0" y="0"/>
          <a:ext cx="0" cy="0"/>
          <a:chOff x="0" y="0"/>
          <a:chExt cx="0" cy="0"/>
        </a:xfrm>
      </p:grpSpPr>
      <p:sp>
        <p:nvSpPr>
          <p:cNvPr id="334" name="Google Shape;334;p4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7" name="Google Shape;3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8" name="Google Shape;33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9" name="Google Shape;33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0" name="Google Shape;340;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1" name="Google Shape;341;p42"/>
          <p:cNvGrpSpPr/>
          <p:nvPr/>
        </p:nvGrpSpPr>
        <p:grpSpPr>
          <a:xfrm>
            <a:off x="457200" y="1300225"/>
            <a:ext cx="776889" cy="621300"/>
            <a:chOff x="457200" y="1378813"/>
            <a:chExt cx="776889" cy="621300"/>
          </a:xfrm>
        </p:grpSpPr>
        <p:sp>
          <p:nvSpPr>
            <p:cNvPr id="342" name="Google Shape;342;p4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3" name="Google Shape;343;p4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42"/>
          <p:cNvGrpSpPr/>
          <p:nvPr/>
        </p:nvGrpSpPr>
        <p:grpSpPr>
          <a:xfrm>
            <a:off x="457200" y="2000125"/>
            <a:ext cx="776889" cy="621300"/>
            <a:chOff x="457200" y="1378813"/>
            <a:chExt cx="776889" cy="621300"/>
          </a:xfrm>
        </p:grpSpPr>
        <p:sp>
          <p:nvSpPr>
            <p:cNvPr id="345" name="Google Shape;345;p4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4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42"/>
          <p:cNvGrpSpPr/>
          <p:nvPr/>
        </p:nvGrpSpPr>
        <p:grpSpPr>
          <a:xfrm>
            <a:off x="457200" y="2692850"/>
            <a:ext cx="776889" cy="621300"/>
            <a:chOff x="457200" y="1378813"/>
            <a:chExt cx="776889" cy="621300"/>
          </a:xfrm>
        </p:grpSpPr>
        <p:sp>
          <p:nvSpPr>
            <p:cNvPr id="348" name="Google Shape;348;p4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9" name="Google Shape;349;p4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42"/>
          <p:cNvGrpSpPr/>
          <p:nvPr/>
        </p:nvGrpSpPr>
        <p:grpSpPr>
          <a:xfrm>
            <a:off x="457200" y="3390350"/>
            <a:ext cx="776889" cy="621300"/>
            <a:chOff x="457200" y="1378813"/>
            <a:chExt cx="776889" cy="621300"/>
          </a:xfrm>
        </p:grpSpPr>
        <p:sp>
          <p:nvSpPr>
            <p:cNvPr id="351" name="Google Shape;351;p4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2" name="Google Shape;352;p4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4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4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4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4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0" name="Google Shape;360;p42"/>
          <p:cNvGrpSpPr/>
          <p:nvPr/>
        </p:nvGrpSpPr>
        <p:grpSpPr>
          <a:xfrm>
            <a:off x="469500" y="4083075"/>
            <a:ext cx="776889" cy="621300"/>
            <a:chOff x="457200" y="1378813"/>
            <a:chExt cx="776889" cy="621300"/>
          </a:xfrm>
        </p:grpSpPr>
        <p:sp>
          <p:nvSpPr>
            <p:cNvPr id="361" name="Google Shape;361;p4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62" name="Google Shape;362;p4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Gray)">
  <p:cSld name="CUSTOM_2_7_1_3_1_1">
    <p:spTree>
      <p:nvGrpSpPr>
        <p:cNvPr id="365" name="Shape 365"/>
        <p:cNvGrpSpPr/>
        <p:nvPr/>
      </p:nvGrpSpPr>
      <p:grpSpPr>
        <a:xfrm>
          <a:off x="0" y="0"/>
          <a:ext cx="0" cy="0"/>
          <a:chOff x="0" y="0"/>
          <a:chExt cx="0" cy="0"/>
        </a:xfrm>
      </p:grpSpPr>
      <p:sp>
        <p:nvSpPr>
          <p:cNvPr id="366" name="Google Shape;366;p4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9" name="Google Shape;36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0" name="Google Shape;37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1" name="Google Shape;37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2" name="Google Shape;372;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3" name="Google Shape;373;p43"/>
          <p:cNvGrpSpPr/>
          <p:nvPr/>
        </p:nvGrpSpPr>
        <p:grpSpPr>
          <a:xfrm>
            <a:off x="457200" y="1237825"/>
            <a:ext cx="776900" cy="486300"/>
            <a:chOff x="457200" y="1466425"/>
            <a:chExt cx="776900" cy="486300"/>
          </a:xfrm>
        </p:grpSpPr>
        <p:sp>
          <p:nvSpPr>
            <p:cNvPr id="374" name="Google Shape;374;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5" name="Google Shape;375;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43"/>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4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43"/>
          <p:cNvGrpSpPr/>
          <p:nvPr/>
        </p:nvGrpSpPr>
        <p:grpSpPr>
          <a:xfrm>
            <a:off x="457200" y="1828900"/>
            <a:ext cx="776900" cy="486300"/>
            <a:chOff x="457200" y="1466425"/>
            <a:chExt cx="776900" cy="486300"/>
          </a:xfrm>
        </p:grpSpPr>
        <p:sp>
          <p:nvSpPr>
            <p:cNvPr id="379" name="Google Shape;379;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43"/>
          <p:cNvGrpSpPr/>
          <p:nvPr/>
        </p:nvGrpSpPr>
        <p:grpSpPr>
          <a:xfrm>
            <a:off x="457200" y="2419975"/>
            <a:ext cx="776900" cy="486300"/>
            <a:chOff x="457200" y="1466425"/>
            <a:chExt cx="776900" cy="486300"/>
          </a:xfrm>
        </p:grpSpPr>
        <p:sp>
          <p:nvSpPr>
            <p:cNvPr id="383" name="Google Shape;383;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4" name="Google Shape;384;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4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3"/>
          <p:cNvGrpSpPr/>
          <p:nvPr/>
        </p:nvGrpSpPr>
        <p:grpSpPr>
          <a:xfrm>
            <a:off x="457200" y="3011050"/>
            <a:ext cx="776900" cy="486300"/>
            <a:chOff x="457200" y="1466425"/>
            <a:chExt cx="776900" cy="486300"/>
          </a:xfrm>
        </p:grpSpPr>
        <p:sp>
          <p:nvSpPr>
            <p:cNvPr id="387" name="Google Shape;387;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88" name="Google Shape;388;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43"/>
          <p:cNvGrpSpPr/>
          <p:nvPr/>
        </p:nvGrpSpPr>
        <p:grpSpPr>
          <a:xfrm>
            <a:off x="457200" y="3602137"/>
            <a:ext cx="776900" cy="486300"/>
            <a:chOff x="457200" y="1466425"/>
            <a:chExt cx="776900" cy="486300"/>
          </a:xfrm>
        </p:grpSpPr>
        <p:sp>
          <p:nvSpPr>
            <p:cNvPr id="391" name="Google Shape;391;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92" name="Google Shape;392;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4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43"/>
          <p:cNvGrpSpPr/>
          <p:nvPr/>
        </p:nvGrpSpPr>
        <p:grpSpPr>
          <a:xfrm>
            <a:off x="457200" y="4193262"/>
            <a:ext cx="776900" cy="486300"/>
            <a:chOff x="457200" y="1466425"/>
            <a:chExt cx="776900" cy="486300"/>
          </a:xfrm>
        </p:grpSpPr>
        <p:sp>
          <p:nvSpPr>
            <p:cNvPr id="395" name="Google Shape;395;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96" name="Google Shape;396;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4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4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 name="Google Shape;399;p4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4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4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402" name="Shape 402"/>
        <p:cNvGrpSpPr/>
        <p:nvPr/>
      </p:nvGrpSpPr>
      <p:grpSpPr>
        <a:xfrm>
          <a:off x="0" y="0"/>
          <a:ext cx="0" cy="0"/>
          <a:chOff x="0" y="0"/>
          <a:chExt cx="0" cy="0"/>
        </a:xfrm>
      </p:grpSpPr>
      <p:sp>
        <p:nvSpPr>
          <p:cNvPr id="403" name="Google Shape;403;p4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6" name="Google Shape;40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7" name="Google Shape;407;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8" name="Google Shape;40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9" name="Google Shape;409;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0" name="Google Shape;410;p44"/>
          <p:cNvGrpSpPr/>
          <p:nvPr/>
        </p:nvGrpSpPr>
        <p:grpSpPr>
          <a:xfrm>
            <a:off x="457222" y="1149803"/>
            <a:ext cx="713194" cy="446423"/>
            <a:chOff x="457200" y="1466425"/>
            <a:chExt cx="776900" cy="486300"/>
          </a:xfrm>
        </p:grpSpPr>
        <p:sp>
          <p:nvSpPr>
            <p:cNvPr id="411" name="Google Shape;41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2" name="Google Shape;41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4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4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44"/>
          <p:cNvGrpSpPr/>
          <p:nvPr/>
        </p:nvGrpSpPr>
        <p:grpSpPr>
          <a:xfrm>
            <a:off x="457222" y="1672428"/>
            <a:ext cx="713194" cy="446423"/>
            <a:chOff x="457200" y="1466425"/>
            <a:chExt cx="776900" cy="486300"/>
          </a:xfrm>
        </p:grpSpPr>
        <p:sp>
          <p:nvSpPr>
            <p:cNvPr id="416" name="Google Shape;41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17" name="Google Shape;41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4"/>
          <p:cNvGrpSpPr/>
          <p:nvPr/>
        </p:nvGrpSpPr>
        <p:grpSpPr>
          <a:xfrm>
            <a:off x="457197" y="2195578"/>
            <a:ext cx="713194" cy="446423"/>
            <a:chOff x="457200" y="1466425"/>
            <a:chExt cx="776900" cy="486300"/>
          </a:xfrm>
        </p:grpSpPr>
        <p:sp>
          <p:nvSpPr>
            <p:cNvPr id="421" name="Google Shape;42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2" name="Google Shape;42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4"/>
          <p:cNvGrpSpPr/>
          <p:nvPr/>
        </p:nvGrpSpPr>
        <p:grpSpPr>
          <a:xfrm>
            <a:off x="457197" y="2718203"/>
            <a:ext cx="713194" cy="446423"/>
            <a:chOff x="457200" y="1466425"/>
            <a:chExt cx="776900" cy="486300"/>
          </a:xfrm>
        </p:grpSpPr>
        <p:sp>
          <p:nvSpPr>
            <p:cNvPr id="426" name="Google Shape;42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27" name="Google Shape;42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4"/>
          <p:cNvGrpSpPr/>
          <p:nvPr/>
        </p:nvGrpSpPr>
        <p:grpSpPr>
          <a:xfrm>
            <a:off x="457222" y="3240828"/>
            <a:ext cx="713194" cy="446423"/>
            <a:chOff x="457200" y="1466425"/>
            <a:chExt cx="776900" cy="486300"/>
          </a:xfrm>
        </p:grpSpPr>
        <p:sp>
          <p:nvSpPr>
            <p:cNvPr id="431" name="Google Shape;43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2" name="Google Shape;43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4"/>
          <p:cNvGrpSpPr/>
          <p:nvPr/>
        </p:nvGrpSpPr>
        <p:grpSpPr>
          <a:xfrm>
            <a:off x="457222" y="3763453"/>
            <a:ext cx="713194" cy="446423"/>
            <a:chOff x="457200" y="1466425"/>
            <a:chExt cx="776900" cy="486300"/>
          </a:xfrm>
        </p:grpSpPr>
        <p:sp>
          <p:nvSpPr>
            <p:cNvPr id="436" name="Google Shape;43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37" name="Google Shape;43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4"/>
          <p:cNvGrpSpPr/>
          <p:nvPr/>
        </p:nvGrpSpPr>
        <p:grpSpPr>
          <a:xfrm>
            <a:off x="457222" y="4311603"/>
            <a:ext cx="713194" cy="446423"/>
            <a:chOff x="457200" y="1466425"/>
            <a:chExt cx="776900" cy="486300"/>
          </a:xfrm>
        </p:grpSpPr>
        <p:sp>
          <p:nvSpPr>
            <p:cNvPr id="441" name="Google Shape;44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2" name="Google Shape;44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444" name="Shape 444"/>
        <p:cNvGrpSpPr/>
        <p:nvPr/>
      </p:nvGrpSpPr>
      <p:grpSpPr>
        <a:xfrm>
          <a:off x="0" y="0"/>
          <a:ext cx="0" cy="0"/>
          <a:chOff x="0" y="0"/>
          <a:chExt cx="0" cy="0"/>
        </a:xfrm>
      </p:grpSpPr>
      <p:sp>
        <p:nvSpPr>
          <p:cNvPr id="445" name="Google Shape;445;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4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45"/>
          <p:cNvGrpSpPr/>
          <p:nvPr/>
        </p:nvGrpSpPr>
        <p:grpSpPr>
          <a:xfrm>
            <a:off x="457427" y="3873038"/>
            <a:ext cx="602564" cy="377174"/>
            <a:chOff x="457200" y="1466425"/>
            <a:chExt cx="776900" cy="486300"/>
          </a:xfrm>
        </p:grpSpPr>
        <p:sp>
          <p:nvSpPr>
            <p:cNvPr id="453" name="Google Shape;45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4" name="Google Shape;45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4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45"/>
          <p:cNvGrpSpPr/>
          <p:nvPr/>
        </p:nvGrpSpPr>
        <p:grpSpPr>
          <a:xfrm>
            <a:off x="457315" y="4311142"/>
            <a:ext cx="602564" cy="377174"/>
            <a:chOff x="457200" y="1466425"/>
            <a:chExt cx="776900" cy="486300"/>
          </a:xfrm>
        </p:grpSpPr>
        <p:sp>
          <p:nvSpPr>
            <p:cNvPr id="458" name="Google Shape;45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9" name="Google Shape;45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4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45"/>
          <p:cNvGrpSpPr/>
          <p:nvPr/>
        </p:nvGrpSpPr>
        <p:grpSpPr>
          <a:xfrm>
            <a:off x="457377" y="2996663"/>
            <a:ext cx="602564" cy="377174"/>
            <a:chOff x="457200" y="1466425"/>
            <a:chExt cx="776900" cy="486300"/>
          </a:xfrm>
        </p:grpSpPr>
        <p:sp>
          <p:nvSpPr>
            <p:cNvPr id="463" name="Google Shape;46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4" name="Google Shape;46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4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45"/>
          <p:cNvGrpSpPr/>
          <p:nvPr/>
        </p:nvGrpSpPr>
        <p:grpSpPr>
          <a:xfrm>
            <a:off x="457265" y="3434767"/>
            <a:ext cx="602564" cy="377174"/>
            <a:chOff x="457200" y="1466425"/>
            <a:chExt cx="776900" cy="486300"/>
          </a:xfrm>
        </p:grpSpPr>
        <p:sp>
          <p:nvSpPr>
            <p:cNvPr id="468" name="Google Shape;46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9" name="Google Shape;46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4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45"/>
          <p:cNvGrpSpPr/>
          <p:nvPr/>
        </p:nvGrpSpPr>
        <p:grpSpPr>
          <a:xfrm>
            <a:off x="457402" y="2135288"/>
            <a:ext cx="602564" cy="377174"/>
            <a:chOff x="457200" y="1466425"/>
            <a:chExt cx="776900" cy="486300"/>
          </a:xfrm>
        </p:grpSpPr>
        <p:sp>
          <p:nvSpPr>
            <p:cNvPr id="473" name="Google Shape;47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4" name="Google Shape;47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4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4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45"/>
          <p:cNvGrpSpPr/>
          <p:nvPr/>
        </p:nvGrpSpPr>
        <p:grpSpPr>
          <a:xfrm>
            <a:off x="457290" y="2573392"/>
            <a:ext cx="602564" cy="377174"/>
            <a:chOff x="457200" y="1466425"/>
            <a:chExt cx="776900" cy="486300"/>
          </a:xfrm>
        </p:grpSpPr>
        <p:sp>
          <p:nvSpPr>
            <p:cNvPr id="478" name="Google Shape;47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9" name="Google Shape;47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4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45"/>
          <p:cNvGrpSpPr/>
          <p:nvPr/>
        </p:nvGrpSpPr>
        <p:grpSpPr>
          <a:xfrm>
            <a:off x="457352" y="1258913"/>
            <a:ext cx="602564" cy="377174"/>
            <a:chOff x="457200" y="1466425"/>
            <a:chExt cx="776900" cy="486300"/>
          </a:xfrm>
        </p:grpSpPr>
        <p:sp>
          <p:nvSpPr>
            <p:cNvPr id="483" name="Google Shape;48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4" name="Google Shape;48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4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45"/>
          <p:cNvGrpSpPr/>
          <p:nvPr/>
        </p:nvGrpSpPr>
        <p:grpSpPr>
          <a:xfrm>
            <a:off x="457240" y="1697017"/>
            <a:ext cx="602564" cy="377174"/>
            <a:chOff x="457200" y="1466425"/>
            <a:chExt cx="776900" cy="486300"/>
          </a:xfrm>
        </p:grpSpPr>
        <p:sp>
          <p:nvSpPr>
            <p:cNvPr id="488" name="Google Shape;48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9" name="Google Shape;48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4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3 (Green)">
  <p:cSld name="CUSTOM_2_7_1_5">
    <p:spTree>
      <p:nvGrpSpPr>
        <p:cNvPr id="491" name="Shape 491"/>
        <p:cNvGrpSpPr/>
        <p:nvPr/>
      </p:nvGrpSpPr>
      <p:grpSpPr>
        <a:xfrm>
          <a:off x="0" y="0"/>
          <a:ext cx="0" cy="0"/>
          <a:chOff x="0" y="0"/>
          <a:chExt cx="0" cy="0"/>
        </a:xfrm>
      </p:grpSpPr>
      <p:sp>
        <p:nvSpPr>
          <p:cNvPr id="492" name="Google Shape;49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5" name="Google Shape;495;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6" name="Google Shape;49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7" name="Google Shape;497;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4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0" name="Google Shape;500;p46"/>
          <p:cNvGrpSpPr/>
          <p:nvPr/>
        </p:nvGrpSpPr>
        <p:grpSpPr>
          <a:xfrm>
            <a:off x="457181" y="1345103"/>
            <a:ext cx="533372" cy="533480"/>
            <a:chOff x="457200" y="1378813"/>
            <a:chExt cx="695400" cy="695450"/>
          </a:xfrm>
        </p:grpSpPr>
        <p:sp>
          <p:nvSpPr>
            <p:cNvPr id="501" name="Google Shape;501;p4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2" name="Google Shape;502;p4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6"/>
          <p:cNvGrpSpPr/>
          <p:nvPr/>
        </p:nvGrpSpPr>
        <p:grpSpPr>
          <a:xfrm>
            <a:off x="3228956" y="1345103"/>
            <a:ext cx="533372" cy="533480"/>
            <a:chOff x="457200" y="1378813"/>
            <a:chExt cx="695400" cy="695450"/>
          </a:xfrm>
        </p:grpSpPr>
        <p:sp>
          <p:nvSpPr>
            <p:cNvPr id="504" name="Google Shape;504;p4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5" name="Google Shape;505;p4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8" name="Google Shape;508;p46"/>
          <p:cNvGrpSpPr/>
          <p:nvPr/>
        </p:nvGrpSpPr>
        <p:grpSpPr>
          <a:xfrm>
            <a:off x="6134081" y="1345853"/>
            <a:ext cx="533372" cy="533480"/>
            <a:chOff x="457200" y="1378813"/>
            <a:chExt cx="695400" cy="695450"/>
          </a:xfrm>
        </p:grpSpPr>
        <p:sp>
          <p:nvSpPr>
            <p:cNvPr id="509" name="Google Shape;509;p4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10" name="Google Shape;510;p4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4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2 (Blue)">
  <p:cSld name="CUSTOM_2_7_1_5_2_1">
    <p:spTree>
      <p:nvGrpSpPr>
        <p:cNvPr id="513" name="Shape 513"/>
        <p:cNvGrpSpPr/>
        <p:nvPr/>
      </p:nvGrpSpPr>
      <p:grpSpPr>
        <a:xfrm>
          <a:off x="0" y="0"/>
          <a:ext cx="0" cy="0"/>
          <a:chOff x="0" y="0"/>
          <a:chExt cx="0" cy="0"/>
        </a:xfrm>
      </p:grpSpPr>
      <p:pic>
        <p:nvPicPr>
          <p:cNvPr id="514" name="Google Shape;514;p4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15" name="Google Shape;515;p4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8" name="Google Shape;518;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9" name="Google Shape;519;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0" name="Google Shape;520;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1" name="Google Shape;521;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2" name="Google Shape;522;p47"/>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23" name="Google Shape;523;p47"/>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47"/>
          <p:cNvGrpSpPr/>
          <p:nvPr/>
        </p:nvGrpSpPr>
        <p:grpSpPr>
          <a:xfrm>
            <a:off x="4936306" y="1423553"/>
            <a:ext cx="533372" cy="533480"/>
            <a:chOff x="457200" y="1378813"/>
            <a:chExt cx="695400" cy="695450"/>
          </a:xfrm>
        </p:grpSpPr>
        <p:sp>
          <p:nvSpPr>
            <p:cNvPr id="528" name="Google Shape;528;p4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29" name="Google Shape;529;p4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4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7"/>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33" name="Google Shape;533;p47"/>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Bullets 1–4 (Greens)">
  <p:cSld name="CUSTOM_2_7_1_6_1_2">
    <p:spTree>
      <p:nvGrpSpPr>
        <p:cNvPr id="534" name="Shape 534"/>
        <p:cNvGrpSpPr/>
        <p:nvPr/>
      </p:nvGrpSpPr>
      <p:grpSpPr>
        <a:xfrm>
          <a:off x="0" y="0"/>
          <a:ext cx="0" cy="0"/>
          <a:chOff x="0" y="0"/>
          <a:chExt cx="0" cy="0"/>
        </a:xfrm>
      </p:grpSpPr>
      <p:sp>
        <p:nvSpPr>
          <p:cNvPr id="535" name="Google Shape;535;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8" name="Google Shape;538;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9" name="Google Shape;539;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0" name="Google Shape;540;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1" name="Google Shape;541;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9" name="Google Shape;549;p4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50" name="Google Shape;550;p4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51" name="Google Shape;551;p48"/>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52" name="Google Shape;552;p4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Bullets 1–4 (Yellow/Green)">
  <p:cSld name="CUSTOM_2_7_1_6_1_2_1">
    <p:spTree>
      <p:nvGrpSpPr>
        <p:cNvPr id="553" name="Shape 553"/>
        <p:cNvGrpSpPr/>
        <p:nvPr/>
      </p:nvGrpSpPr>
      <p:grpSpPr>
        <a:xfrm>
          <a:off x="0" y="0"/>
          <a:ext cx="0" cy="0"/>
          <a:chOff x="0" y="0"/>
          <a:chExt cx="0" cy="0"/>
        </a:xfrm>
      </p:grpSpPr>
      <p:sp>
        <p:nvSpPr>
          <p:cNvPr id="554" name="Google Shape;554;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8" name="Google Shape;55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9" name="Google Shape;55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0" name="Google Shape;560;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8" name="Google Shape;568;p4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9" name="Google Shape;569;p49"/>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70" name="Google Shape;570;p49"/>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71" name="Google Shape;571;p4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ay)">
  <p:cSld name="CUSTOM_2_7_1_6_1_2_1_1">
    <p:spTree>
      <p:nvGrpSpPr>
        <p:cNvPr id="572" name="Shape 572"/>
        <p:cNvGrpSpPr/>
        <p:nvPr/>
      </p:nvGrpSpPr>
      <p:grpSpPr>
        <a:xfrm>
          <a:off x="0" y="0"/>
          <a:ext cx="0" cy="0"/>
          <a:chOff x="0" y="0"/>
          <a:chExt cx="0" cy="0"/>
        </a:xfrm>
      </p:grpSpPr>
      <p:sp>
        <p:nvSpPr>
          <p:cNvPr id="573" name="Google Shape;573;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6" name="Google Shape;576;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7" name="Google Shape;577;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8" name="Google Shape;578;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9" name="Google Shape;579;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5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5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5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7" name="Google Shape;587;p5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88" name="Google Shape;588;p50"/>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89" name="Google Shape;589;p50"/>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90" name="Google Shape;590;p50"/>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Blue)">
  <p:cSld name="CUSTOM_2_7_1_6_1_2_1_1_1">
    <p:spTree>
      <p:nvGrpSpPr>
        <p:cNvPr id="591" name="Shape 591"/>
        <p:cNvGrpSpPr/>
        <p:nvPr/>
      </p:nvGrpSpPr>
      <p:grpSpPr>
        <a:xfrm>
          <a:off x="0" y="0"/>
          <a:ext cx="0" cy="0"/>
          <a:chOff x="0" y="0"/>
          <a:chExt cx="0" cy="0"/>
        </a:xfrm>
      </p:grpSpPr>
      <p:sp>
        <p:nvSpPr>
          <p:cNvPr id="592" name="Google Shape;592;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5" name="Google Shape;595;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6" name="Google Shape;596;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7" name="Google Shape;59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8" name="Google Shape;59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5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5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5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5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07" name="Google Shape;607;p51"/>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608" name="Google Shape;608;p51"/>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609" name="Google Shape;609;p51"/>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5 (Green)">
  <p:cSld name="CUSTOM_2_7_1_4_1">
    <p:spTree>
      <p:nvGrpSpPr>
        <p:cNvPr id="610" name="Shape 610"/>
        <p:cNvGrpSpPr/>
        <p:nvPr/>
      </p:nvGrpSpPr>
      <p:grpSpPr>
        <a:xfrm>
          <a:off x="0" y="0"/>
          <a:ext cx="0" cy="0"/>
          <a:chOff x="0" y="0"/>
          <a:chExt cx="0" cy="0"/>
        </a:xfrm>
      </p:grpSpPr>
      <p:sp>
        <p:nvSpPr>
          <p:cNvPr id="611" name="Google Shape;611;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4" name="Google Shape;614;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6" name="Google Shape;61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7" name="Google Shape;617;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5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5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5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7" name="Google Shape;627;p5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8" name="Google Shape;628;p5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29" name="Google Shape;629;p5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30" name="Google Shape;630;p52"/>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631" name="Google Shape;631;p5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5 (Green/Yellow)">
  <p:cSld name="CUSTOM_2_7_1_4_1_2">
    <p:spTree>
      <p:nvGrpSpPr>
        <p:cNvPr id="632" name="Shape 632"/>
        <p:cNvGrpSpPr/>
        <p:nvPr/>
      </p:nvGrpSpPr>
      <p:grpSpPr>
        <a:xfrm>
          <a:off x="0" y="0"/>
          <a:ext cx="0" cy="0"/>
          <a:chOff x="0" y="0"/>
          <a:chExt cx="0" cy="0"/>
        </a:xfrm>
      </p:grpSpPr>
      <p:sp>
        <p:nvSpPr>
          <p:cNvPr id="633" name="Google Shape;633;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6" name="Google Shape;63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7" name="Google Shape;63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8" name="Google Shape;63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9" name="Google Shape;63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5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5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5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9" name="Google Shape;649;p5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0" name="Google Shape;650;p53"/>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51" name="Google Shape;651;p5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52" name="Google Shape;652;p53"/>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53" name="Google Shape;653;p5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ay)">
  <p:cSld name="CUSTOM_2_7_1_4_1_1">
    <p:spTree>
      <p:nvGrpSpPr>
        <p:cNvPr id="654" name="Shape 654"/>
        <p:cNvGrpSpPr/>
        <p:nvPr/>
      </p:nvGrpSpPr>
      <p:grpSpPr>
        <a:xfrm>
          <a:off x="0" y="0"/>
          <a:ext cx="0" cy="0"/>
          <a:chOff x="0" y="0"/>
          <a:chExt cx="0" cy="0"/>
        </a:xfrm>
      </p:grpSpPr>
      <p:sp>
        <p:nvSpPr>
          <p:cNvPr id="655" name="Google Shape;655;p5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8" name="Google Shape;658;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9" name="Google Shape;659;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0" name="Google Shape;660;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1" name="Google Shape;661;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5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5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5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5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5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1" name="Google Shape;671;p5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72" name="Google Shape;672;p54"/>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73" name="Google Shape;673;p54"/>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74" name="Google Shape;674;p54"/>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75" name="Google Shape;675;p54"/>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Blue)">
  <p:cSld name="CUSTOM_2_7_1_4_1_1_1">
    <p:spTree>
      <p:nvGrpSpPr>
        <p:cNvPr id="676" name="Shape 676"/>
        <p:cNvGrpSpPr/>
        <p:nvPr/>
      </p:nvGrpSpPr>
      <p:grpSpPr>
        <a:xfrm>
          <a:off x="0" y="0"/>
          <a:ext cx="0" cy="0"/>
          <a:chOff x="0" y="0"/>
          <a:chExt cx="0" cy="0"/>
        </a:xfrm>
      </p:grpSpPr>
      <p:sp>
        <p:nvSpPr>
          <p:cNvPr id="677" name="Google Shape;677;p5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0" name="Google Shape;680;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1" name="Google Shape;681;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2" name="Google Shape;68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3" name="Google Shape;68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5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5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5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5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5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5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94" name="Google Shape;694;p55"/>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95" name="Google Shape;695;p55"/>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96" name="Google Shape;696;p55"/>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97" name="Google Shape;697;p55"/>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6 (Green)">
  <p:cSld name="CUSTOM_2_7_1_3_1_1_3_1">
    <p:spTree>
      <p:nvGrpSpPr>
        <p:cNvPr id="698" name="Shape 698"/>
        <p:cNvGrpSpPr/>
        <p:nvPr/>
      </p:nvGrpSpPr>
      <p:grpSpPr>
        <a:xfrm>
          <a:off x="0" y="0"/>
          <a:ext cx="0" cy="0"/>
          <a:chOff x="0" y="0"/>
          <a:chExt cx="0" cy="0"/>
        </a:xfrm>
      </p:grpSpPr>
      <p:sp>
        <p:nvSpPr>
          <p:cNvPr id="699" name="Google Shape;699;p5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5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5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5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5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5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5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5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8" name="Google Shape;718;p5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19" name="Google Shape;719;p5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0" name="Google Shape;720;p56"/>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721" name="Google Shape;721;p5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2" name="Google Shape;722;p56"/>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6 (Yellow/Green)">
  <p:cSld name="CUSTOM_2_7_1_3_1_1_3_2">
    <p:spTree>
      <p:nvGrpSpPr>
        <p:cNvPr id="723" name="Shape 723"/>
        <p:cNvGrpSpPr/>
        <p:nvPr/>
      </p:nvGrpSpPr>
      <p:grpSpPr>
        <a:xfrm>
          <a:off x="0" y="0"/>
          <a:ext cx="0" cy="0"/>
          <a:chOff x="0" y="0"/>
          <a:chExt cx="0" cy="0"/>
        </a:xfrm>
      </p:grpSpPr>
      <p:sp>
        <p:nvSpPr>
          <p:cNvPr id="724" name="Google Shape;724;p5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5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5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5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5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5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43" name="Google Shape;743;p5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44" name="Google Shape;744;p5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45" name="Google Shape;745;p5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46" name="Google Shape;746;p5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47" name="Google Shape;747;p5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ay)">
  <p:cSld name="CUSTOM_2_7_1_3_1_1_3_3">
    <p:spTree>
      <p:nvGrpSpPr>
        <p:cNvPr id="748" name="Shape 748"/>
        <p:cNvGrpSpPr/>
        <p:nvPr/>
      </p:nvGrpSpPr>
      <p:grpSpPr>
        <a:xfrm>
          <a:off x="0" y="0"/>
          <a:ext cx="0" cy="0"/>
          <a:chOff x="0" y="0"/>
          <a:chExt cx="0" cy="0"/>
        </a:xfrm>
      </p:grpSpPr>
      <p:sp>
        <p:nvSpPr>
          <p:cNvPr id="749" name="Google Shape;749;p5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5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5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5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5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7" name="Google Shape;767;p5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68" name="Google Shape;768;p58"/>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69" name="Google Shape;769;p58"/>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70" name="Google Shape;770;p58"/>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71" name="Google Shape;771;p58"/>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72" name="Google Shape;772;p58"/>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Blue)">
  <p:cSld name="CUSTOM_2_7_1_3_1_1_3_2_1">
    <p:spTree>
      <p:nvGrpSpPr>
        <p:cNvPr id="773" name="Shape 773"/>
        <p:cNvGrpSpPr/>
        <p:nvPr/>
      </p:nvGrpSpPr>
      <p:grpSpPr>
        <a:xfrm>
          <a:off x="0" y="0"/>
          <a:ext cx="0" cy="0"/>
          <a:chOff x="0" y="0"/>
          <a:chExt cx="0" cy="0"/>
        </a:xfrm>
      </p:grpSpPr>
      <p:sp>
        <p:nvSpPr>
          <p:cNvPr id="774" name="Google Shape;774;p5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7" name="Google Shape;77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8" name="Google Shape;77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9" name="Google Shape;779;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0" name="Google Shape;780;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8" name="Google Shape;788;p5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5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5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2" name="Google Shape;792;p5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93" name="Google Shape;793;p59"/>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94" name="Google Shape;794;p59"/>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95" name="Google Shape;795;p59"/>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96" name="Google Shape;796;p59"/>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97" name="Google Shape;797;p59"/>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7 (Green)">
  <p:cSld name="CUSTOM_2_7_1_3_1_1_1_2">
    <p:spTree>
      <p:nvGrpSpPr>
        <p:cNvPr id="798" name="Shape 798"/>
        <p:cNvGrpSpPr/>
        <p:nvPr/>
      </p:nvGrpSpPr>
      <p:grpSpPr>
        <a:xfrm>
          <a:off x="0" y="0"/>
          <a:ext cx="0" cy="0"/>
          <a:chOff x="0" y="0"/>
          <a:chExt cx="0" cy="0"/>
        </a:xfrm>
      </p:grpSpPr>
      <p:sp>
        <p:nvSpPr>
          <p:cNvPr id="799" name="Google Shape;799;p6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2" name="Google Shape;802;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3" name="Google Shape;803;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4" name="Google Shape;804;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5" name="Google Shape;805;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60"/>
          <p:cNvSpPr txBox="1"/>
          <p:nvPr>
            <p:ph idx="3" type="subTitle"/>
          </p:nvPr>
        </p:nvSpPr>
        <p:spPr>
          <a:xfrm>
            <a:off x="175"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6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0"/>
          <p:cNvSpPr txBox="1"/>
          <p:nvPr>
            <p:ph idx="4" type="subTitle"/>
          </p:nvPr>
        </p:nvSpPr>
        <p:spPr>
          <a:xfrm>
            <a:off x="425"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6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0"/>
          <p:cNvSpPr txBox="1"/>
          <p:nvPr>
            <p:ph idx="5" type="subTitle"/>
          </p:nvPr>
        </p:nvSpPr>
        <p:spPr>
          <a:xfrm>
            <a:off x="175"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6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0"/>
          <p:cNvSpPr txBox="1"/>
          <p:nvPr>
            <p:ph idx="6" type="subTitle"/>
          </p:nvPr>
        </p:nvSpPr>
        <p:spPr>
          <a:xfrm>
            <a:off x="-75"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6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6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6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9" name="Google Shape;819;p6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0" name="Google Shape;820;p6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1" name="Google Shape;821;p6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2" name="Google Shape;822;p60"/>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823" name="Google Shape;823;p6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4" name="Google Shape;824;p60"/>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825" name="Google Shape;825;p6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7 (Yellow/Green)">
  <p:cSld name="CUSTOM_2_7_1_3_1_1_1_2_1">
    <p:spTree>
      <p:nvGrpSpPr>
        <p:cNvPr id="826" name="Shape 826"/>
        <p:cNvGrpSpPr/>
        <p:nvPr/>
      </p:nvGrpSpPr>
      <p:grpSpPr>
        <a:xfrm>
          <a:off x="0" y="0"/>
          <a:ext cx="0" cy="0"/>
          <a:chOff x="0" y="0"/>
          <a:chExt cx="0" cy="0"/>
        </a:xfrm>
      </p:grpSpPr>
      <p:sp>
        <p:nvSpPr>
          <p:cNvPr id="827" name="Google Shape;827;p6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0" name="Google Shape;830;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1" name="Google Shape;831;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2" name="Google Shape;832;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3" name="Google Shape;833;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6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6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7" name="Google Shape;837;p6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6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6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6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6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7" name="Google Shape;847;p6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48" name="Google Shape;848;p6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49" name="Google Shape;849;p6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0" name="Google Shape;850;p6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1" name="Google Shape;851;p6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2" name="Google Shape;852;p6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3" name="Google Shape;853;p6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ay)">
  <p:cSld name="CUSTOM_2_7_1_3_1_1_1_2_1_1">
    <p:spTree>
      <p:nvGrpSpPr>
        <p:cNvPr id="854" name="Shape 854"/>
        <p:cNvGrpSpPr/>
        <p:nvPr/>
      </p:nvGrpSpPr>
      <p:grpSpPr>
        <a:xfrm>
          <a:off x="0" y="0"/>
          <a:ext cx="0" cy="0"/>
          <a:chOff x="0" y="0"/>
          <a:chExt cx="0" cy="0"/>
        </a:xfrm>
      </p:grpSpPr>
      <p:sp>
        <p:nvSpPr>
          <p:cNvPr id="855" name="Google Shape;855;p6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8" name="Google Shape;858;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9" name="Google Shape;859;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0" name="Google Shape;860;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1" name="Google Shape;861;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6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6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6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6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6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6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6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5" name="Google Shape;875;p6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76" name="Google Shape;876;p62"/>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77" name="Google Shape;877;p62"/>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78" name="Google Shape;878;p62"/>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79" name="Google Shape;879;p62"/>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80" name="Google Shape;880;p62"/>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81" name="Google Shape;881;p62"/>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Blue)">
  <p:cSld name="CUSTOM_2_7_1_3_1_1_1_2_1_1_1">
    <p:spTree>
      <p:nvGrpSpPr>
        <p:cNvPr id="882" name="Shape 882"/>
        <p:cNvGrpSpPr/>
        <p:nvPr/>
      </p:nvGrpSpPr>
      <p:grpSpPr>
        <a:xfrm>
          <a:off x="0" y="0"/>
          <a:ext cx="0" cy="0"/>
          <a:chOff x="0" y="0"/>
          <a:chExt cx="0" cy="0"/>
        </a:xfrm>
      </p:grpSpPr>
      <p:sp>
        <p:nvSpPr>
          <p:cNvPr id="883" name="Google Shape;883;p6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6" name="Google Shape;886;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7" name="Google Shape;887;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88" name="Google Shape;888;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9" name="Google Shape;889;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6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1" name="Google Shape;891;p6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6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6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6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6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6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3" name="Google Shape;903;p6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4" name="Google Shape;904;p63"/>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905" name="Google Shape;905;p63"/>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906" name="Google Shape;906;p63"/>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907" name="Google Shape;907;p63"/>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908" name="Google Shape;908;p63"/>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909" name="Google Shape;909;p63"/>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8 (Yellow/Green)">
  <p:cSld name="CUSTOM_2_7_1_3_1_1_1_1_1_1_1">
    <p:spTree>
      <p:nvGrpSpPr>
        <p:cNvPr id="910" name="Shape 910"/>
        <p:cNvGrpSpPr/>
        <p:nvPr/>
      </p:nvGrpSpPr>
      <p:grpSpPr>
        <a:xfrm>
          <a:off x="0" y="0"/>
          <a:ext cx="0" cy="0"/>
          <a:chOff x="0" y="0"/>
          <a:chExt cx="0" cy="0"/>
        </a:xfrm>
      </p:grpSpPr>
      <p:sp>
        <p:nvSpPr>
          <p:cNvPr id="911" name="Google Shape;911;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3" name="Google Shape;913;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4" name="Google Shape;9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15" name="Google Shape;9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6" name="Google Shape;916;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6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6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1" name="Google Shape;921;p6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6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6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7" name="Google Shape;927;p6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6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6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3" name="Google Shape;933;p6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4" name="Google Shape;934;p64"/>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35" name="Google Shape;935;p6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36" name="Google Shape;936;p64"/>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37" name="Google Shape;937;p6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38" name="Google Shape;938;p64"/>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9" name="Google Shape;939;p6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0" name="Google Shape;940;p64"/>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8 (Gray)">
  <p:cSld name="CUSTOM_2_7_1_3_1_1_1_1_1_1_1_1">
    <p:spTree>
      <p:nvGrpSpPr>
        <p:cNvPr id="941" name="Shape 941"/>
        <p:cNvGrpSpPr/>
        <p:nvPr/>
      </p:nvGrpSpPr>
      <p:grpSpPr>
        <a:xfrm>
          <a:off x="0" y="0"/>
          <a:ext cx="0" cy="0"/>
          <a:chOff x="0" y="0"/>
          <a:chExt cx="0" cy="0"/>
        </a:xfrm>
      </p:grpSpPr>
      <p:sp>
        <p:nvSpPr>
          <p:cNvPr id="942" name="Google Shape;942;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4" name="Google Shape;944;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5" name="Google Shape;945;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46" name="Google Shape;946;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7" name="Google Shape;947;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6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6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6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6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6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8" name="Google Shape;958;p6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6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6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4" name="Google Shape;964;p65"/>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65" name="Google Shape;965;p65"/>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66" name="Google Shape;966;p65"/>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67" name="Google Shape;967;p65"/>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68" name="Google Shape;968;p65"/>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69" name="Google Shape;969;p65"/>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70" name="Google Shape;970;p65"/>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71" name="Google Shape;971;p65"/>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Blue)">
  <p:cSld name="CUSTOM_2_7_1_3_1_1_1_1_1_1_1_1_1">
    <p:spTree>
      <p:nvGrpSpPr>
        <p:cNvPr id="972" name="Shape 972"/>
        <p:cNvGrpSpPr/>
        <p:nvPr/>
      </p:nvGrpSpPr>
      <p:grpSpPr>
        <a:xfrm>
          <a:off x="0" y="0"/>
          <a:ext cx="0" cy="0"/>
          <a:chOff x="0" y="0"/>
          <a:chExt cx="0" cy="0"/>
        </a:xfrm>
      </p:grpSpPr>
      <p:sp>
        <p:nvSpPr>
          <p:cNvPr id="973" name="Google Shape;973;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75" name="Google Shape;975;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76" name="Google Shape;976;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77" name="Google Shape;977;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8" name="Google Shape;978;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6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6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3" name="Google Shape;983;p6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5" name="Google Shape;985;p6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6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9" name="Google Shape;989;p6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1" name="Google Shape;991;p6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6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5" name="Google Shape;995;p66"/>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96" name="Google Shape;996;p66"/>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997" name="Google Shape;997;p66"/>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998" name="Google Shape;998;p66"/>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999" name="Google Shape;999;p66"/>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1000" name="Google Shape;1000;p66"/>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1001" name="Google Shape;1001;p66"/>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1002" name="Google Shape;1002;p66"/>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Fist to Five">
  <p:cSld name="CUSTOM_2_3_1_1_3_1_1_2_1_1_1_1">
    <p:spTree>
      <p:nvGrpSpPr>
        <p:cNvPr id="1003" name="Shape 1003"/>
        <p:cNvGrpSpPr/>
        <p:nvPr/>
      </p:nvGrpSpPr>
      <p:grpSpPr>
        <a:xfrm>
          <a:off x="0" y="0"/>
          <a:ext cx="0" cy="0"/>
          <a:chOff x="0" y="0"/>
          <a:chExt cx="0" cy="0"/>
        </a:xfrm>
      </p:grpSpPr>
      <p:pic>
        <p:nvPicPr>
          <p:cNvPr id="1004" name="Google Shape;1004;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67"/>
          <p:cNvSpPr txBox="1"/>
          <p:nvPr>
            <p:ph type="title"/>
          </p:nvPr>
        </p:nvSpPr>
        <p:spPr>
          <a:xfrm>
            <a:off x="274350" y="14782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006" name="Google Shape;1006;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7" name="Google Shape;1007;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8" name="Google Shape;1008;p67"/>
          <p:cNvSpPr txBox="1"/>
          <p:nvPr/>
        </p:nvSpPr>
        <p:spPr>
          <a:xfrm>
            <a:off x="202525" y="9255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FFFF"/>
                </a:solidFill>
                <a:latin typeface="Roboto Medium"/>
                <a:ea typeface="Roboto Medium"/>
                <a:cs typeface="Roboto Medium"/>
                <a:sym typeface="Roboto Medium"/>
              </a:rPr>
              <a:t>FIST TO FIVE:</a:t>
            </a:r>
            <a:endParaRPr sz="2400">
              <a:solidFill>
                <a:srgbClr val="FFFFFF"/>
              </a:solidFill>
              <a:latin typeface="Roboto Medium"/>
              <a:ea typeface="Roboto Medium"/>
              <a:cs typeface="Roboto Medium"/>
              <a:sym typeface="Roboto Medium"/>
            </a:endParaRPr>
          </a:p>
        </p:txBody>
      </p:sp>
      <p:cxnSp>
        <p:nvCxnSpPr>
          <p:cNvPr id="1009" name="Google Shape;1009;p67"/>
          <p:cNvCxnSpPr/>
          <p:nvPr/>
        </p:nvCxnSpPr>
        <p:spPr>
          <a:xfrm>
            <a:off x="2305500" y="14782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10" name="Google Shape;1010;p67"/>
          <p:cNvPicPr preferRelativeResize="0"/>
          <p:nvPr/>
        </p:nvPicPr>
        <p:blipFill>
          <a:blip r:embed="rId3">
            <a:alphaModFix/>
          </a:blip>
          <a:stretch>
            <a:fillRect/>
          </a:stretch>
        </p:blipFill>
        <p:spPr>
          <a:xfrm>
            <a:off x="524088" y="2119399"/>
            <a:ext cx="8095824" cy="27492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Review">
  <p:cSld name="CUSTOM_17_2_1_2_1">
    <p:spTree>
      <p:nvGrpSpPr>
        <p:cNvPr id="1011" name="Shape 1011"/>
        <p:cNvGrpSpPr/>
        <p:nvPr/>
      </p:nvGrpSpPr>
      <p:grpSpPr>
        <a:xfrm>
          <a:off x="0" y="0"/>
          <a:ext cx="0" cy="0"/>
          <a:chOff x="0" y="0"/>
          <a:chExt cx="0" cy="0"/>
        </a:xfrm>
      </p:grpSpPr>
      <p:pic>
        <p:nvPicPr>
          <p:cNvPr id="1012" name="Google Shape;1012;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3" name="Google Shape;1013;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68"/>
          <p:cNvSpPr txBox="1"/>
          <p:nvPr/>
        </p:nvSpPr>
        <p:spPr>
          <a:xfrm>
            <a:off x="274350" y="39475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Roboto"/>
                <a:ea typeface="Roboto"/>
                <a:cs typeface="Roboto"/>
                <a:sym typeface="Roboto"/>
              </a:rPr>
              <a:t>Let’s Review</a:t>
            </a:r>
            <a:endParaRPr b="1" sz="3600">
              <a:latin typeface="Roboto"/>
              <a:ea typeface="Roboto"/>
              <a:cs typeface="Roboto"/>
              <a:sym typeface="Roboto"/>
            </a:endParaRPr>
          </a:p>
        </p:txBody>
      </p:sp>
      <p:pic>
        <p:nvPicPr>
          <p:cNvPr id="1016" name="Google Shape;1016;p68"/>
          <p:cNvPicPr preferRelativeResize="0"/>
          <p:nvPr/>
        </p:nvPicPr>
        <p:blipFill>
          <a:blip r:embed="rId3">
            <a:alphaModFix/>
          </a:blip>
          <a:stretch>
            <a:fillRect/>
          </a:stretch>
        </p:blipFill>
        <p:spPr>
          <a:xfrm>
            <a:off x="2952775" y="674425"/>
            <a:ext cx="3478801" cy="330944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 Break">
  <p:cSld name="CUSTOM_1">
    <p:spTree>
      <p:nvGrpSpPr>
        <p:cNvPr id="1017" name="Shape 1017"/>
        <p:cNvGrpSpPr/>
        <p:nvPr/>
      </p:nvGrpSpPr>
      <p:grpSpPr>
        <a:xfrm>
          <a:off x="0" y="0"/>
          <a:ext cx="0" cy="0"/>
          <a:chOff x="0" y="0"/>
          <a:chExt cx="0" cy="0"/>
        </a:xfrm>
      </p:grpSpPr>
      <p:pic>
        <p:nvPicPr>
          <p:cNvPr id="1018" name="Google Shape;1018;p6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19" name="Google Shape;101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Watch a Video">
  <p:cSld name="CUSTOM_2">
    <p:spTree>
      <p:nvGrpSpPr>
        <p:cNvPr id="1020" name="Shape 1020"/>
        <p:cNvGrpSpPr/>
        <p:nvPr/>
      </p:nvGrpSpPr>
      <p:grpSpPr>
        <a:xfrm>
          <a:off x="0" y="0"/>
          <a:ext cx="0" cy="0"/>
          <a:chOff x="0" y="0"/>
          <a:chExt cx="0" cy="0"/>
        </a:xfrm>
      </p:grpSpPr>
      <p:pic>
        <p:nvPicPr>
          <p:cNvPr id="1021" name="Google Shape;1021;p70"/>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2" name="Google Shape;102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3" name="Google Shape;1023;p70"/>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4" name="Google Shape;1024;p70"/>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70"/>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6" name="Google Shape;1026;p70"/>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0"/>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Watch a Video">
  <p:cSld name="CUSTOM_3">
    <p:spTree>
      <p:nvGrpSpPr>
        <p:cNvPr id="1028" name="Shape 1028"/>
        <p:cNvGrpSpPr/>
        <p:nvPr/>
      </p:nvGrpSpPr>
      <p:grpSpPr>
        <a:xfrm>
          <a:off x="0" y="0"/>
          <a:ext cx="0" cy="0"/>
          <a:chOff x="0" y="0"/>
          <a:chExt cx="0" cy="0"/>
        </a:xfrm>
      </p:grpSpPr>
      <p:pic>
        <p:nvPicPr>
          <p:cNvPr id="1029" name="Google Shape;1029;p71"/>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0" name="Google Shape;103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31" name="Google Shape;1031;p71"/>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2" name="Google Shape;1032;p71"/>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71"/>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1"/>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1"/>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Peer Review">
  <p:cSld name="CUSTOM_3_1">
    <p:spTree>
      <p:nvGrpSpPr>
        <p:cNvPr id="1036" name="Shape 1036"/>
        <p:cNvGrpSpPr/>
        <p:nvPr/>
      </p:nvGrpSpPr>
      <p:grpSpPr>
        <a:xfrm>
          <a:off x="0" y="0"/>
          <a:ext cx="0" cy="0"/>
          <a:chOff x="0" y="0"/>
          <a:chExt cx="0" cy="0"/>
        </a:xfrm>
      </p:grpSpPr>
      <p:pic>
        <p:nvPicPr>
          <p:cNvPr id="1037" name="Google Shape;1037;p72"/>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8" name="Google Shape;1038;p72"/>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39" name="Google Shape;1039;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ime to Code">
  <p:cSld name="CUSTOM_5">
    <p:spTree>
      <p:nvGrpSpPr>
        <p:cNvPr id="1040" name="Shape 1040"/>
        <p:cNvGrpSpPr/>
        <p:nvPr/>
      </p:nvGrpSpPr>
      <p:grpSpPr>
        <a:xfrm>
          <a:off x="0" y="0"/>
          <a:ext cx="0" cy="0"/>
          <a:chOff x="0" y="0"/>
          <a:chExt cx="0" cy="0"/>
        </a:xfrm>
      </p:grpSpPr>
      <p:pic>
        <p:nvPicPr>
          <p:cNvPr id="1041" name="Google Shape;1041;p73"/>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2" name="Google Shape;1042;p73"/>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43" name="Google Shape;1043;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he End">
  <p:cSld name="CUSTOM_7">
    <p:spTree>
      <p:nvGrpSpPr>
        <p:cNvPr id="1044" name="Shape 1044"/>
        <p:cNvGrpSpPr/>
        <p:nvPr/>
      </p:nvGrpSpPr>
      <p:grpSpPr>
        <a:xfrm>
          <a:off x="0" y="0"/>
          <a:ext cx="0" cy="0"/>
          <a:chOff x="0" y="0"/>
          <a:chExt cx="0" cy="0"/>
        </a:xfrm>
      </p:grpSpPr>
      <p:pic>
        <p:nvPicPr>
          <p:cNvPr id="1045" name="Google Shape;1045;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6" name="Google Shape;1046;p7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47" name="Google Shape;1047;p7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48" name="Google Shape;1048;p7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Resources">
  <p:cSld name="CUSTOM_2_7_1_5_2_1_1">
    <p:spTree>
      <p:nvGrpSpPr>
        <p:cNvPr id="1049" name="Shape 1049"/>
        <p:cNvGrpSpPr/>
        <p:nvPr/>
      </p:nvGrpSpPr>
      <p:grpSpPr>
        <a:xfrm>
          <a:off x="0" y="0"/>
          <a:ext cx="0" cy="0"/>
          <a:chOff x="0" y="0"/>
          <a:chExt cx="0" cy="0"/>
        </a:xfrm>
      </p:grpSpPr>
      <p:pic>
        <p:nvPicPr>
          <p:cNvPr id="1050" name="Google Shape;1050;p7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051" name="Google Shape;1051;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52" name="Google Shape;1052;p75"/>
          <p:cNvCxnSpPr/>
          <p:nvPr/>
        </p:nvCxnSpPr>
        <p:spPr>
          <a:xfrm>
            <a:off x="274375" y="640080"/>
            <a:ext cx="7498200" cy="10200"/>
          </a:xfrm>
          <a:prstGeom prst="straightConnector1">
            <a:avLst/>
          </a:prstGeom>
          <a:noFill/>
          <a:ln cap="flat" cmpd="sng" w="9525">
            <a:solidFill>
              <a:schemeClr val="dk2"/>
            </a:solidFill>
            <a:prstDash val="solid"/>
            <a:round/>
            <a:headEnd len="med" w="med" type="none"/>
            <a:tailEnd len="med" w="med" type="none"/>
          </a:ln>
        </p:spPr>
      </p:cxnSp>
      <p:sp>
        <p:nvSpPr>
          <p:cNvPr id="1053" name="Google Shape;1053;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4" name="Google Shape;1054;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5" name="Google Shape;1055;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6" name="Google Shape;1056;p75"/>
          <p:cNvSpPr/>
          <p:nvPr/>
        </p:nvSpPr>
        <p:spPr>
          <a:xfrm>
            <a:off x="457161" y="1421300"/>
            <a:ext cx="38289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057" name="Google Shape;1057;p75"/>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5"/>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75"/>
          <p:cNvSpPr txBox="1"/>
          <p:nvPr>
            <p:ph idx="4" type="subTitle"/>
          </p:nvPr>
        </p:nvSpPr>
        <p:spPr>
          <a:xfrm>
            <a:off x="457200" y="1423475"/>
            <a:ext cx="40095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0" name="Google Shape;1060;p75"/>
          <p:cNvSpPr/>
          <p:nvPr/>
        </p:nvSpPr>
        <p:spPr>
          <a:xfrm>
            <a:off x="4936259" y="1423550"/>
            <a:ext cx="39336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061" name="Google Shape;1061;p75"/>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5"/>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75"/>
          <p:cNvSpPr txBox="1"/>
          <p:nvPr>
            <p:ph idx="6" type="subTitle"/>
          </p:nvPr>
        </p:nvSpPr>
        <p:spPr>
          <a:xfrm>
            <a:off x="4936250" y="1425725"/>
            <a:ext cx="42078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4" name="Google Shape;1064;p75"/>
          <p:cNvSpPr txBox="1"/>
          <p:nvPr/>
        </p:nvSpPr>
        <p:spPr>
          <a:xfrm>
            <a:off x="-12300" y="0"/>
            <a:ext cx="42984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Resources</a:t>
            </a:r>
            <a:endParaRPr sz="2400">
              <a:latin typeface="Roboto Medium"/>
              <a:ea typeface="Roboto Medium"/>
              <a:cs typeface="Roboto Medium"/>
              <a:sym typeface="Roboto Medium"/>
            </a:endParaRPr>
          </a:p>
        </p:txBody>
      </p:sp>
      <p:pic>
        <p:nvPicPr>
          <p:cNvPr id="1065" name="Google Shape;1065;p75"/>
          <p:cNvPicPr preferRelativeResize="0"/>
          <p:nvPr/>
        </p:nvPicPr>
        <p:blipFill>
          <a:blip r:embed="rId3">
            <a:alphaModFix/>
          </a:blip>
          <a:stretch>
            <a:fillRect/>
          </a:stretch>
        </p:blipFill>
        <p:spPr>
          <a:xfrm>
            <a:off x="7959600" y="198933"/>
            <a:ext cx="910326" cy="89248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Class Slack Channel Name">
  <p:cSld name="CUSTOM_17_2_1_2_2">
    <p:spTree>
      <p:nvGrpSpPr>
        <p:cNvPr id="1066" name="Shape 1066"/>
        <p:cNvGrpSpPr/>
        <p:nvPr/>
      </p:nvGrpSpPr>
      <p:grpSpPr>
        <a:xfrm>
          <a:off x="0" y="0"/>
          <a:ext cx="0" cy="0"/>
          <a:chOff x="0" y="0"/>
          <a:chExt cx="0" cy="0"/>
        </a:xfrm>
      </p:grpSpPr>
      <p:pic>
        <p:nvPicPr>
          <p:cNvPr id="1067" name="Google Shape;1067;p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8" name="Google Shape;1068;p76"/>
          <p:cNvSpPr txBox="1"/>
          <p:nvPr>
            <p:ph type="title"/>
          </p:nvPr>
        </p:nvSpPr>
        <p:spPr>
          <a:xfrm>
            <a:off x="237100" y="2850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9" name="Google Shape;1069;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0" name="Google Shape;1070;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1" name="Google Shape;1071;p76"/>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072" name="Google Shape;1072;p76"/>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Roboto Light"/>
                <a:ea typeface="Roboto Light"/>
                <a:cs typeface="Roboto Light"/>
                <a:sym typeface="Roboto Light"/>
              </a:rPr>
              <a:t>Class Slack Channel:</a:t>
            </a:r>
            <a:endParaRPr sz="3600">
              <a:solidFill>
                <a:schemeClr val="dk1"/>
              </a:solidFill>
              <a:latin typeface="Roboto Light"/>
              <a:ea typeface="Roboto Light"/>
              <a:cs typeface="Roboto Light"/>
              <a:sym typeface="Roboto Light"/>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Activity Instructions">
  <p:cSld name="CUSTOM_2_3_1_1_1_1_1_2_1_2_1_1_1_1_1_3">
    <p:spTree>
      <p:nvGrpSpPr>
        <p:cNvPr id="1073" name="Shape 1073"/>
        <p:cNvGrpSpPr/>
        <p:nvPr/>
      </p:nvGrpSpPr>
      <p:grpSpPr>
        <a:xfrm>
          <a:off x="0" y="0"/>
          <a:ext cx="0" cy="0"/>
          <a:chOff x="0" y="0"/>
          <a:chExt cx="0" cy="0"/>
        </a:xfrm>
      </p:grpSpPr>
      <p:pic>
        <p:nvPicPr>
          <p:cNvPr id="1074" name="Google Shape;1074;p7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75" name="Google Shape;1075;p7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6" name="Google Shape;1076;p7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77" name="Google Shape;1077;p77"/>
          <p:cNvSpPr txBox="1"/>
          <p:nvPr>
            <p:ph type="title"/>
          </p:nvPr>
        </p:nvSpPr>
        <p:spPr>
          <a:xfrm>
            <a:off x="5593975" y="4234600"/>
            <a:ext cx="32751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8" name="Google Shape;1078;p7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0" name="Google Shape;1080;p77"/>
          <p:cNvSpPr txBox="1"/>
          <p:nvPr/>
        </p:nvSpPr>
        <p:spPr>
          <a:xfrm>
            <a:off x="5715000" y="3943225"/>
            <a:ext cx="22176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81" name="Google Shape;1081;p77"/>
          <p:cNvSpPr txBox="1"/>
          <p:nvPr/>
        </p:nvSpPr>
        <p:spPr>
          <a:xfrm>
            <a:off x="274325" y="673825"/>
            <a:ext cx="5226000" cy="3563700"/>
          </a:xfrm>
          <a:prstGeom prst="rect">
            <a:avLst/>
          </a:prstGeom>
          <a:noFill/>
          <a:ln>
            <a:noFill/>
          </a:ln>
        </p:spPr>
        <p:txBody>
          <a:bodyPr anchorCtr="0" anchor="t" bIns="91425" lIns="457200"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Roboto"/>
                <a:ea typeface="Roboto"/>
                <a:cs typeface="Roboto"/>
                <a:sym typeface="Roboto"/>
              </a:rPr>
              <a:t>Activity instructions located here:</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What you’ll be doing:</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Submission/Presentation instructions: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1082" name="Google Shape;1082;p77"/>
          <p:cNvSpPr txBox="1"/>
          <p:nvPr>
            <p:ph idx="2" type="title"/>
          </p:nvPr>
        </p:nvSpPr>
        <p:spPr>
          <a:xfrm>
            <a:off x="273450" y="1084526"/>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77"/>
          <p:cNvSpPr txBox="1"/>
          <p:nvPr>
            <p:ph idx="3" type="title"/>
          </p:nvPr>
        </p:nvSpPr>
        <p:spPr>
          <a:xfrm>
            <a:off x="273450" y="2023775"/>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4" name="Google Shape;1084;p77"/>
          <p:cNvSpPr txBox="1"/>
          <p:nvPr>
            <p:ph idx="4" type="title"/>
          </p:nvPr>
        </p:nvSpPr>
        <p:spPr>
          <a:xfrm>
            <a:off x="273450" y="3033650"/>
            <a:ext cx="8596200" cy="7260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77"/>
          <p:cNvSpPr txBox="1"/>
          <p:nvPr>
            <p:ph idx="5" type="title"/>
          </p:nvPr>
        </p:nvSpPr>
        <p:spPr>
          <a:xfrm>
            <a:off x="273900" y="3807100"/>
            <a:ext cx="5226000" cy="1046400"/>
          </a:xfrm>
          <a:prstGeom prst="rect">
            <a:avLst/>
          </a:prstGeom>
          <a:noFill/>
          <a:ln>
            <a:noFill/>
          </a:ln>
        </p:spPr>
        <p:txBody>
          <a:bodyPr anchorCtr="0" anchor="ctr" bIns="0" lIns="457200" spcFirstLastPara="1" rIns="1005825" wrap="square" tIns="91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77"/>
          <p:cNvSpPr/>
          <p:nvPr/>
        </p:nvSpPr>
        <p:spPr>
          <a:xfrm rot="10800000">
            <a:off x="5916475" y="274825"/>
            <a:ext cx="2691300" cy="450000"/>
          </a:xfrm>
          <a:prstGeom prst="round2SameRect">
            <a:avLst>
              <a:gd fmla="val 16667" name="adj1"/>
              <a:gd fmla="val 0" name="adj2"/>
            </a:avLst>
          </a:prstGeom>
          <a:solidFill>
            <a:srgbClr val="3D85C6"/>
          </a:solidFill>
          <a:ln>
            <a:noFill/>
          </a:ln>
          <a:effectLst>
            <a:outerShdw blurRad="142875" rotWithShape="0" algn="bl" dir="2520000" dist="38100">
              <a:srgbClr val="000000">
                <a:alpha val="2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7"/>
          <p:cNvSpPr txBox="1"/>
          <p:nvPr>
            <p:ph idx="6" type="title"/>
          </p:nvPr>
        </p:nvSpPr>
        <p:spPr>
          <a:xfrm>
            <a:off x="6989625" y="421675"/>
            <a:ext cx="2092800" cy="476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8" name="Google Shape;1088;p77"/>
          <p:cNvSpPr txBox="1"/>
          <p:nvPr/>
        </p:nvSpPr>
        <p:spPr>
          <a:xfrm>
            <a:off x="6037100" y="309375"/>
            <a:ext cx="1086900" cy="3645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b="1" lang="en">
                <a:solidFill>
                  <a:srgbClr val="FFFFFF"/>
                </a:solidFill>
                <a:latin typeface="Roboto"/>
                <a:ea typeface="Roboto"/>
                <a:cs typeface="Roboto"/>
                <a:sym typeface="Roboto"/>
              </a:rPr>
              <a:t>Group Size:</a:t>
            </a:r>
            <a:endParaRPr b="1">
              <a:solidFill>
                <a:srgbClr val="FFFFFF"/>
              </a:solidFill>
              <a:latin typeface="Roboto"/>
              <a:ea typeface="Roboto"/>
              <a:cs typeface="Roboto"/>
              <a:sym typeface="Roboto"/>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Activity Instructions Slacked Out">
  <p:cSld name="CUSTOM_2_3_1_1_1_1_1_2_1_2_1_1_1_1_1">
    <p:spTree>
      <p:nvGrpSpPr>
        <p:cNvPr id="1089" name="Shape 1089"/>
        <p:cNvGrpSpPr/>
        <p:nvPr/>
      </p:nvGrpSpPr>
      <p:grpSpPr>
        <a:xfrm>
          <a:off x="0" y="0"/>
          <a:ext cx="0" cy="0"/>
          <a:chOff x="0" y="0"/>
          <a:chExt cx="0" cy="0"/>
        </a:xfrm>
      </p:grpSpPr>
      <p:pic>
        <p:nvPicPr>
          <p:cNvPr id="1090" name="Google Shape;1090;p7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1" name="Google Shape;1091;p7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2" name="Google Shape;1092;p7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93" name="Google Shape;1093;p7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4" name="Google Shape;1094;p7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5" name="Google Shape;1095;p78"/>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096" name="Google Shape;1096;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7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98" name="Google Shape;1098;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9" name="Google Shape;1099;p78"/>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Activity instructions will be sent via </a:t>
            </a:r>
            <a:endParaRPr b="1" sz="1800">
              <a:solidFill>
                <a:schemeClr val="dk1"/>
              </a:solidFill>
              <a:latin typeface="Roboto"/>
              <a:ea typeface="Roboto"/>
              <a:cs typeface="Roboto"/>
              <a:sym typeface="Roboto"/>
            </a:endParaRPr>
          </a:p>
        </p:txBody>
      </p:sp>
      <p:pic>
        <p:nvPicPr>
          <p:cNvPr id="1100" name="Google Shape;1100;p78"/>
          <p:cNvPicPr preferRelativeResize="0"/>
          <p:nvPr/>
        </p:nvPicPr>
        <p:blipFill>
          <a:blip r:embed="rId5">
            <a:alphaModFix/>
          </a:blip>
          <a:stretch>
            <a:fillRect/>
          </a:stretch>
        </p:blipFill>
        <p:spPr>
          <a:xfrm>
            <a:off x="6563750" y="1009878"/>
            <a:ext cx="1737351" cy="443985"/>
          </a:xfrm>
          <a:prstGeom prst="rect">
            <a:avLst/>
          </a:prstGeom>
          <a:noFill/>
          <a:ln>
            <a:noFill/>
          </a:ln>
        </p:spPr>
      </p:pic>
      <p:sp>
        <p:nvSpPr>
          <p:cNvPr id="1101" name="Google Shape;1101;p78"/>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Challenge Instructions Slacked Out">
  <p:cSld name="CUSTOM_2_3_1_1_1_1_1_2_1_2_1_1_4_1">
    <p:spTree>
      <p:nvGrpSpPr>
        <p:cNvPr id="1102" name="Shape 1102"/>
        <p:cNvGrpSpPr/>
        <p:nvPr/>
      </p:nvGrpSpPr>
      <p:grpSpPr>
        <a:xfrm>
          <a:off x="0" y="0"/>
          <a:ext cx="0" cy="0"/>
          <a:chOff x="0" y="0"/>
          <a:chExt cx="0" cy="0"/>
        </a:xfrm>
      </p:grpSpPr>
      <p:pic>
        <p:nvPicPr>
          <p:cNvPr id="1103" name="Google Shape;1103;p7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4" name="Google Shape;1104;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5" name="Google Shape;1105;p7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6" name="Google Shape;11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7" name="Google Shape;1107;p7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8" name="Google Shape;1108;p7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09" name="Google Shape;1109;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10" name="Google Shape;1110;p7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
        <p:nvSpPr>
          <p:cNvPr id="1111" name="Google Shape;1111;p79"/>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Challenge instructions will be sent via </a:t>
            </a:r>
            <a:endParaRPr b="1" sz="1800">
              <a:solidFill>
                <a:schemeClr val="dk1"/>
              </a:solidFill>
              <a:latin typeface="Roboto"/>
              <a:ea typeface="Roboto"/>
              <a:cs typeface="Roboto"/>
              <a:sym typeface="Roboto"/>
            </a:endParaRPr>
          </a:p>
        </p:txBody>
      </p:sp>
      <p:pic>
        <p:nvPicPr>
          <p:cNvPr id="1112" name="Google Shape;1112;p79"/>
          <p:cNvPicPr preferRelativeResize="0"/>
          <p:nvPr/>
        </p:nvPicPr>
        <p:blipFill>
          <a:blip r:embed="rId5">
            <a:alphaModFix/>
          </a:blip>
          <a:stretch>
            <a:fillRect/>
          </a:stretch>
        </p:blipFill>
        <p:spPr>
          <a:xfrm>
            <a:off x="6792350" y="1009878"/>
            <a:ext cx="1737351" cy="443985"/>
          </a:xfrm>
          <a:prstGeom prst="rect">
            <a:avLst/>
          </a:prstGeom>
          <a:noFill/>
          <a:ln>
            <a:noFill/>
          </a:ln>
        </p:spPr>
      </p:pic>
      <p:sp>
        <p:nvSpPr>
          <p:cNvPr id="1113" name="Google Shape;1113;p79"/>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Homework Instructions Slacked Out">
  <p:cSld name="CUSTOM_2_3_1_1_1_1_1_2_1_2_1_1_3_1_1">
    <p:spTree>
      <p:nvGrpSpPr>
        <p:cNvPr id="1114" name="Shape 1114"/>
        <p:cNvGrpSpPr/>
        <p:nvPr/>
      </p:nvGrpSpPr>
      <p:grpSpPr>
        <a:xfrm>
          <a:off x="0" y="0"/>
          <a:ext cx="0" cy="0"/>
          <a:chOff x="0" y="0"/>
          <a:chExt cx="0" cy="0"/>
        </a:xfrm>
      </p:grpSpPr>
      <p:pic>
        <p:nvPicPr>
          <p:cNvPr id="1115" name="Google Shape;1115;p8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6" name="Google Shape;1116;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8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18" name="Google Shape;1118;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9" name="Google Shape;1119;p8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20" name="Google Shape;112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1" name="Google Shape;1121;p8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8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23" name="Google Shape;1123;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4" name="Google Shape;1124;p80"/>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Homework instructions will be sent via </a:t>
            </a:r>
            <a:endParaRPr b="1" sz="1800">
              <a:solidFill>
                <a:schemeClr val="dk1"/>
              </a:solidFill>
              <a:latin typeface="Roboto"/>
              <a:ea typeface="Roboto"/>
              <a:cs typeface="Roboto"/>
              <a:sym typeface="Roboto"/>
            </a:endParaRPr>
          </a:p>
        </p:txBody>
      </p:sp>
      <p:pic>
        <p:nvPicPr>
          <p:cNvPr id="1125" name="Google Shape;1125;p80"/>
          <p:cNvPicPr preferRelativeResize="0"/>
          <p:nvPr/>
        </p:nvPicPr>
        <p:blipFill>
          <a:blip r:embed="rId5">
            <a:alphaModFix/>
          </a:blip>
          <a:stretch>
            <a:fillRect/>
          </a:stretch>
        </p:blipFill>
        <p:spPr>
          <a:xfrm>
            <a:off x="6944750" y="1009878"/>
            <a:ext cx="1737351" cy="443985"/>
          </a:xfrm>
          <a:prstGeom prst="rect">
            <a:avLst/>
          </a:prstGeom>
          <a:noFill/>
          <a:ln>
            <a:noFill/>
          </a:ln>
        </p:spPr>
      </p:pic>
      <p:sp>
        <p:nvSpPr>
          <p:cNvPr id="1126" name="Google Shape;1126;p80"/>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Zoom Turn on Your Camera">
  <p:cSld name="CUSTOM_2_7_2_1">
    <p:spTree>
      <p:nvGrpSpPr>
        <p:cNvPr id="1127" name="Shape 1127"/>
        <p:cNvGrpSpPr/>
        <p:nvPr/>
      </p:nvGrpSpPr>
      <p:grpSpPr>
        <a:xfrm>
          <a:off x="0" y="0"/>
          <a:ext cx="0" cy="0"/>
          <a:chOff x="0" y="0"/>
          <a:chExt cx="0" cy="0"/>
        </a:xfrm>
      </p:grpSpPr>
      <p:cxnSp>
        <p:nvCxnSpPr>
          <p:cNvPr id="1128" name="Google Shape;11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9" name="Google Shape;11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0" name="Google Shape;11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1" name="Google Shape;1131;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2" name="Google Shape;1132;p8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33" name="Google Shape;1133;p8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4" name="Google Shape;1134;p81"/>
          <p:cNvPicPr preferRelativeResize="0"/>
          <p:nvPr/>
        </p:nvPicPr>
        <p:blipFill>
          <a:blip r:embed="rId3">
            <a:alphaModFix/>
          </a:blip>
          <a:stretch>
            <a:fillRect/>
          </a:stretch>
        </p:blipFill>
        <p:spPr>
          <a:xfrm>
            <a:off x="1656507" y="1046867"/>
            <a:ext cx="5830987" cy="3279914"/>
          </a:xfrm>
          <a:prstGeom prst="rect">
            <a:avLst/>
          </a:prstGeom>
          <a:noFill/>
          <a:ln>
            <a:noFill/>
          </a:ln>
        </p:spPr>
      </p:pic>
      <p:sp>
        <p:nvSpPr>
          <p:cNvPr id="1135" name="Google Shape;1135;p8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36" name="Google Shape;1136;p8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Zoom Unmute">
  <p:cSld name="CUSTOM_2_7_2_1_1">
    <p:spTree>
      <p:nvGrpSpPr>
        <p:cNvPr id="1138" name="Shape 1138"/>
        <p:cNvGrpSpPr/>
        <p:nvPr/>
      </p:nvGrpSpPr>
      <p:grpSpPr>
        <a:xfrm>
          <a:off x="0" y="0"/>
          <a:ext cx="0" cy="0"/>
          <a:chOff x="0" y="0"/>
          <a:chExt cx="0" cy="0"/>
        </a:xfrm>
      </p:grpSpPr>
      <p:cxnSp>
        <p:nvCxnSpPr>
          <p:cNvPr id="1139" name="Google Shape;1139;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1" name="Google Shape;1141;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2" name="Google Shape;1142;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3" name="Google Shape;1143;p8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4" name="Google Shape;1144;p8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82"/>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46" name="Google Shape;1146;p8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47" name="Google Shape;1147;p8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Mute">
  <p:cSld name="CUSTOM_2_7_2_1_1_1">
    <p:spTree>
      <p:nvGrpSpPr>
        <p:cNvPr id="1149" name="Shape 1149"/>
        <p:cNvGrpSpPr/>
        <p:nvPr/>
      </p:nvGrpSpPr>
      <p:grpSpPr>
        <a:xfrm>
          <a:off x="0" y="0"/>
          <a:ext cx="0" cy="0"/>
          <a:chOff x="0" y="0"/>
          <a:chExt cx="0" cy="0"/>
        </a:xfrm>
      </p:grpSpPr>
      <p:cxnSp>
        <p:nvCxnSpPr>
          <p:cNvPr id="1150" name="Google Shape;1150;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1" name="Google Shape;1151;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2" name="Google Shape;1152;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53" name="Google Shape;1153;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54" name="Google Shape;1154;p8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55" name="Google Shape;1155;p8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6" name="Google Shape;1156;p83"/>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57" name="Google Shape;1157;p8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58" name="Google Shape;1158;p8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60" name="Google Shape;1160;p83"/>
          <p:cNvSpPr/>
          <p:nvPr/>
        </p:nvSpPr>
        <p:spPr>
          <a:xfrm>
            <a:off x="5547800" y="1503750"/>
            <a:ext cx="2136000" cy="2136000"/>
          </a:xfrm>
          <a:prstGeom prst="ellipse">
            <a:avLst/>
          </a:prstGeom>
          <a:solidFill>
            <a:srgbClr val="6AA84F">
              <a:alpha val="8156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You can unmute temporarily by holding down the 'space' key on your keyboard.</a:t>
            </a:r>
            <a:endParaRPr>
              <a:latin typeface="Roboto"/>
              <a:ea typeface="Roboto"/>
              <a:cs typeface="Roboto"/>
              <a:sym typeface="Roboto"/>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Share Screen">
  <p:cSld name="CUSTOM_2_7_2_1_1_1_2">
    <p:spTree>
      <p:nvGrpSpPr>
        <p:cNvPr id="1161" name="Shape 1161"/>
        <p:cNvGrpSpPr/>
        <p:nvPr/>
      </p:nvGrpSpPr>
      <p:grpSpPr>
        <a:xfrm>
          <a:off x="0" y="0"/>
          <a:ext cx="0" cy="0"/>
          <a:chOff x="0" y="0"/>
          <a:chExt cx="0" cy="0"/>
        </a:xfrm>
      </p:grpSpPr>
      <p:cxnSp>
        <p:nvCxnSpPr>
          <p:cNvPr id="1162" name="Google Shape;1162;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3" name="Google Shape;1163;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4" name="Google Shape;1164;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5" name="Google Shape;1165;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6" name="Google Shape;1166;p8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67" name="Google Shape;1167;p8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8" name="Google Shape;1168;p84"/>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69" name="Google Shape;1169;p8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70" name="Google Shape;1170;p8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72" name="Google Shape;1172;p84"/>
          <p:cNvSpPr/>
          <p:nvPr/>
        </p:nvSpPr>
        <p:spPr>
          <a:xfrm>
            <a:off x="5547800" y="1618825"/>
            <a:ext cx="2136000" cy="2136000"/>
          </a:xfrm>
          <a:prstGeom prst="ellipse">
            <a:avLst/>
          </a:prstGeom>
          <a:solidFill>
            <a:srgbClr val="F7EF6A">
              <a:alpha val="7821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Presenters: Please Share Your Screen">
  <p:cSld name="CUSTOM_2_7_2_1_1_1_2_2">
    <p:spTree>
      <p:nvGrpSpPr>
        <p:cNvPr id="1173" name="Shape 1173"/>
        <p:cNvGrpSpPr/>
        <p:nvPr/>
      </p:nvGrpSpPr>
      <p:grpSpPr>
        <a:xfrm>
          <a:off x="0" y="0"/>
          <a:ext cx="0" cy="0"/>
          <a:chOff x="0" y="0"/>
          <a:chExt cx="0" cy="0"/>
        </a:xfrm>
      </p:grpSpPr>
      <p:cxnSp>
        <p:nvCxnSpPr>
          <p:cNvPr id="1174" name="Google Shape;1174;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5" name="Google Shape;1175;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6" name="Google Shape;1176;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7" name="Google Shape;1177;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78" name="Google Shape;1178;p8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79" name="Google Shape;1179;p85"/>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80" name="Google Shape;1180;p8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81" name="Google Shape;1181;p8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Presenters: </a:t>
            </a:r>
            <a:r>
              <a:rPr lang="en" sz="2400">
                <a:latin typeface="Roboto Light"/>
                <a:ea typeface="Roboto Light"/>
                <a:cs typeface="Roboto Light"/>
                <a:sym typeface="Roboto Light"/>
              </a:rPr>
              <a:t>Please Share Your Screen</a:t>
            </a:r>
            <a:endParaRPr sz="2400">
              <a:latin typeface="Roboto Light"/>
              <a:ea typeface="Roboto Light"/>
              <a:cs typeface="Roboto Light"/>
              <a:sym typeface="Roboto Light"/>
            </a:endParaRPr>
          </a:p>
        </p:txBody>
      </p:sp>
      <p:sp>
        <p:nvSpPr>
          <p:cNvPr id="1182" name="Google Shape;1182;p85"/>
          <p:cNvSpPr/>
          <p:nvPr/>
        </p:nvSpPr>
        <p:spPr>
          <a:xfrm>
            <a:off x="5547800" y="1618825"/>
            <a:ext cx="2136000" cy="2136000"/>
          </a:xfrm>
          <a:prstGeom prst="ellipse">
            <a:avLst/>
          </a:prstGeom>
          <a:solidFill>
            <a:srgbClr val="0097A7">
              <a:alpha val="7654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1183" name="Google Shape;1183;p8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When It's Your turn To Present—Share Your Screen">
  <p:cSld name="CUSTOM_2_7_2_1_1_1_2_2_1">
    <p:spTree>
      <p:nvGrpSpPr>
        <p:cNvPr id="1185" name="Shape 1185"/>
        <p:cNvGrpSpPr/>
        <p:nvPr/>
      </p:nvGrpSpPr>
      <p:grpSpPr>
        <a:xfrm>
          <a:off x="0" y="0"/>
          <a:ext cx="0" cy="0"/>
          <a:chOff x="0" y="0"/>
          <a:chExt cx="0" cy="0"/>
        </a:xfrm>
      </p:grpSpPr>
      <p:cxnSp>
        <p:nvCxnSpPr>
          <p:cNvPr id="1186" name="Google Shape;1186;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7" name="Google Shape;1187;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8" name="Google Shape;1188;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89" name="Google Shape;1189;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0" name="Google Shape;1190;p8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91" name="Google Shape;1191;p86"/>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92" name="Google Shape;1192;p8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93" name="Google Shape;1193;p8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Light"/>
              <a:ea typeface="Roboto Light"/>
              <a:cs typeface="Roboto Light"/>
              <a:sym typeface="Roboto Light"/>
            </a:endParaRPr>
          </a:p>
        </p:txBody>
      </p:sp>
      <p:sp>
        <p:nvSpPr>
          <p:cNvPr id="1194" name="Google Shape;1194;p86"/>
          <p:cNvSpPr/>
          <p:nvPr/>
        </p:nvSpPr>
        <p:spPr>
          <a:xfrm>
            <a:off x="5547800" y="1618825"/>
            <a:ext cx="2136000" cy="2136000"/>
          </a:xfrm>
          <a:prstGeom prst="ellipse">
            <a:avLst/>
          </a:prstGeom>
          <a:solidFill>
            <a:srgbClr val="D5A6BD">
              <a:alpha val="8045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1195" name="Google Shape;1195;p8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Change Your Name">
  <p:cSld name="CUSTOM_2_7_2_1_1_1_1_1">
    <p:spTree>
      <p:nvGrpSpPr>
        <p:cNvPr id="1197" name="Shape 1197"/>
        <p:cNvGrpSpPr/>
        <p:nvPr/>
      </p:nvGrpSpPr>
      <p:grpSpPr>
        <a:xfrm>
          <a:off x="0" y="0"/>
          <a:ext cx="0" cy="0"/>
          <a:chOff x="0" y="0"/>
          <a:chExt cx="0" cy="0"/>
        </a:xfrm>
      </p:grpSpPr>
      <p:cxnSp>
        <p:nvCxnSpPr>
          <p:cNvPr id="1198" name="Google Shape;1198;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2" name="Google Shape;1202;p8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203" name="Google Shape;1203;p8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204" name="Google Shape;1204;p8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5" name="Google Shape;1205;p8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206" name="Google Shape;1206;p8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207" name="Google Shape;1207;p87"/>
          <p:cNvPicPr preferRelativeResize="0"/>
          <p:nvPr/>
        </p:nvPicPr>
        <p:blipFill>
          <a:blip r:embed="rId4">
            <a:alphaModFix/>
          </a:blip>
          <a:stretch>
            <a:fillRect/>
          </a:stretch>
        </p:blipFill>
        <p:spPr>
          <a:xfrm>
            <a:off x="2844278" y="1305467"/>
            <a:ext cx="286113" cy="286113"/>
          </a:xfrm>
          <a:prstGeom prst="rect">
            <a:avLst/>
          </a:prstGeom>
          <a:noFill/>
          <a:ln>
            <a:noFill/>
          </a:ln>
        </p:spPr>
      </p:pic>
      <p:sp>
        <p:nvSpPr>
          <p:cNvPr id="1208" name="Google Shape;1208;p8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Marie </a:t>
            </a:r>
            <a:endParaRPr sz="800">
              <a:solidFill>
                <a:srgbClr val="666666"/>
              </a:solidFill>
            </a:endParaRPr>
          </a:p>
        </p:txBody>
      </p:sp>
      <p:pic>
        <p:nvPicPr>
          <p:cNvPr id="1209" name="Google Shape;1209;p8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210" name="Google Shape;1210;p8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000000"/>
                </a:solidFill>
                <a:highlight>
                  <a:srgbClr val="9FC5E8"/>
                </a:highlight>
                <a:latin typeface="Roboto"/>
                <a:ea typeface="Roboto"/>
                <a:cs typeface="Roboto"/>
                <a:sym typeface="Roboto"/>
              </a:rPr>
              <a:t>Marie Rodrìguez</a:t>
            </a:r>
            <a:endParaRPr sz="800">
              <a:highlight>
                <a:srgbClr val="9FC5E8"/>
              </a:highlight>
            </a:endParaRPr>
          </a:p>
        </p:txBody>
      </p:sp>
      <p:sp>
        <p:nvSpPr>
          <p:cNvPr id="1212" name="Google Shape;1212;p8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213" name="Google Shape;1213;p8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215" name="Google Shape;1215;p8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Zoom Annotate">
  <p:cSld name="CUSTOM_2_7_2_1_1_1_2_1">
    <p:spTree>
      <p:nvGrpSpPr>
        <p:cNvPr id="1217" name="Shape 1217"/>
        <p:cNvGrpSpPr/>
        <p:nvPr/>
      </p:nvGrpSpPr>
      <p:grpSpPr>
        <a:xfrm>
          <a:off x="0" y="0"/>
          <a:ext cx="0" cy="0"/>
          <a:chOff x="0" y="0"/>
          <a:chExt cx="0" cy="0"/>
        </a:xfrm>
      </p:grpSpPr>
      <p:cxnSp>
        <p:nvCxnSpPr>
          <p:cNvPr id="1218" name="Google Shape;1218;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19" name="Google Shape;1219;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0" name="Google Shape;1220;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1" name="Google Shape;1221;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2" name="Google Shape;1222;p8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23" name="Google Shape;1223;p8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24" name="Google Shape;1224;p8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Zoom Annotate with Shared Screen">
  <p:cSld name="CUSTOM_2_7_2_1_1_1_2_1_1">
    <p:spTree>
      <p:nvGrpSpPr>
        <p:cNvPr id="1225" name="Shape 1225"/>
        <p:cNvGrpSpPr/>
        <p:nvPr/>
      </p:nvGrpSpPr>
      <p:grpSpPr>
        <a:xfrm>
          <a:off x="0" y="0"/>
          <a:ext cx="0" cy="0"/>
          <a:chOff x="0" y="0"/>
          <a:chExt cx="0" cy="0"/>
        </a:xfrm>
      </p:grpSpPr>
      <p:cxnSp>
        <p:nvCxnSpPr>
          <p:cNvPr id="1226" name="Google Shape;1226;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0" name="Google Shape;1230;p8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31" name="Google Shape;1231;p8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32" name="Google Shape;1232;p8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33" name="Google Shape;1233;p8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34" name="Google Shape;1234;p8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35" name="Google Shape;1235;p8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Zoom Breakout Room (No Instructions)">
  <p:cSld name="CUSTOM_2_3_1_1_1_1_1_2_1_2_1_1_1_1_1_1">
    <p:spTree>
      <p:nvGrpSpPr>
        <p:cNvPr id="1236" name="Shape 1236"/>
        <p:cNvGrpSpPr/>
        <p:nvPr/>
      </p:nvGrpSpPr>
      <p:grpSpPr>
        <a:xfrm>
          <a:off x="0" y="0"/>
          <a:ext cx="0" cy="0"/>
          <a:chOff x="0" y="0"/>
          <a:chExt cx="0" cy="0"/>
        </a:xfrm>
      </p:grpSpPr>
      <p:pic>
        <p:nvPicPr>
          <p:cNvPr id="1237" name="Google Shape;1237;p9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8" name="Google Shape;1238;p9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0"/>
          <p:cNvSpPr txBox="1"/>
          <p:nvPr>
            <p:ph type="title"/>
          </p:nvPr>
        </p:nvSpPr>
        <p:spPr>
          <a:xfrm>
            <a:off x="-24900" y="4234600"/>
            <a:ext cx="8970300" cy="634500"/>
          </a:xfrm>
          <a:prstGeom prst="rect">
            <a:avLst/>
          </a:prstGeom>
          <a:noFill/>
          <a:ln>
            <a:noFill/>
          </a:ln>
        </p:spPr>
        <p:txBody>
          <a:bodyPr anchorCtr="0" anchor="t" bIns="0" lIns="457200" spcFirstLastPara="1" rIns="41147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0" name="Google Shape;1240;p9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2" name="Google Shape;1242;p90"/>
          <p:cNvSpPr txBox="1"/>
          <p:nvPr/>
        </p:nvSpPr>
        <p:spPr>
          <a:xfrm>
            <a:off x="350525" y="3943225"/>
            <a:ext cx="82572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Zoom Breakout Room Activity</a:t>
            </a:r>
            <a:endParaRPr b="1" sz="1300">
              <a:solidFill>
                <a:srgbClr val="FFFFFF"/>
              </a:solidFill>
              <a:latin typeface="Roboto"/>
              <a:ea typeface="Roboto"/>
              <a:cs typeface="Roboto"/>
              <a:sym typeface="Roboto"/>
            </a:endParaRPr>
          </a:p>
        </p:txBody>
      </p:sp>
      <p:sp>
        <p:nvSpPr>
          <p:cNvPr id="1243" name="Google Shape;1243;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4" name="Google Shape;1244;p90"/>
          <p:cNvSpPr/>
          <p:nvPr/>
        </p:nvSpPr>
        <p:spPr>
          <a:xfrm>
            <a:off x="1348976" y="940500"/>
            <a:ext cx="5997900" cy="6888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   Breakout Rooms</a:t>
            </a:r>
            <a:endParaRPr sz="1600">
              <a:solidFill>
                <a:srgbClr val="FFFFFF"/>
              </a:solidFill>
              <a:latin typeface="Roboto"/>
              <a:ea typeface="Roboto"/>
              <a:cs typeface="Roboto"/>
              <a:sym typeface="Roboto"/>
            </a:endParaRPr>
          </a:p>
        </p:txBody>
      </p:sp>
      <p:sp>
        <p:nvSpPr>
          <p:cNvPr id="1245" name="Google Shape;1245;p90"/>
          <p:cNvSpPr/>
          <p:nvPr/>
        </p:nvSpPr>
        <p:spPr>
          <a:xfrm>
            <a:off x="1467731" y="1023634"/>
            <a:ext cx="225900" cy="2259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X</a:t>
            </a:r>
            <a:endParaRPr sz="1200">
              <a:solidFill>
                <a:srgbClr val="FFFFFF"/>
              </a:solidFill>
              <a:latin typeface="Roboto"/>
              <a:ea typeface="Roboto"/>
              <a:cs typeface="Roboto"/>
              <a:sym typeface="Roboto"/>
            </a:endParaRPr>
          </a:p>
        </p:txBody>
      </p:sp>
      <p:sp>
        <p:nvSpPr>
          <p:cNvPr id="1246" name="Google Shape;1246;p90"/>
          <p:cNvSpPr/>
          <p:nvPr/>
        </p:nvSpPr>
        <p:spPr>
          <a:xfrm>
            <a:off x="1348976" y="1387502"/>
            <a:ext cx="5997900" cy="18690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7" name="Google Shape;1247;p90"/>
          <p:cNvPicPr preferRelativeResize="0"/>
          <p:nvPr/>
        </p:nvPicPr>
        <p:blipFill>
          <a:blip r:embed="rId3">
            <a:alphaModFix/>
          </a:blip>
          <a:stretch>
            <a:fillRect/>
          </a:stretch>
        </p:blipFill>
        <p:spPr>
          <a:xfrm>
            <a:off x="1631078" y="1532221"/>
            <a:ext cx="843145" cy="883187"/>
          </a:xfrm>
          <a:prstGeom prst="rect">
            <a:avLst/>
          </a:prstGeom>
          <a:noFill/>
          <a:ln>
            <a:noFill/>
          </a:ln>
          <a:effectLst>
            <a:outerShdw blurRad="57150" rotWithShape="0" algn="bl" dir="5400000" dist="19050">
              <a:srgbClr val="000000">
                <a:alpha val="50000"/>
              </a:srgbClr>
            </a:outerShdw>
          </a:effectLst>
        </p:spPr>
      </p:pic>
      <p:sp>
        <p:nvSpPr>
          <p:cNvPr id="1248" name="Google Shape;1248;p90"/>
          <p:cNvSpPr txBox="1"/>
          <p:nvPr/>
        </p:nvSpPr>
        <p:spPr>
          <a:xfrm>
            <a:off x="2474224" y="1579865"/>
            <a:ext cx="5320800" cy="68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Roboto"/>
                <a:ea typeface="Roboto"/>
                <a:cs typeface="Roboto"/>
                <a:sym typeface="Roboto"/>
              </a:rPr>
              <a:t>The host is inviting you to join Breakout Room:</a:t>
            </a:r>
            <a:endParaRPr sz="1700">
              <a:latin typeface="Roboto"/>
              <a:ea typeface="Roboto"/>
              <a:cs typeface="Roboto"/>
              <a:sym typeface="Roboto"/>
            </a:endParaRPr>
          </a:p>
          <a:p>
            <a:pPr indent="0" lvl="0" marL="0" rtl="0" algn="l">
              <a:lnSpc>
                <a:spcPct val="115000"/>
              </a:lnSpc>
              <a:spcBef>
                <a:spcPts val="0"/>
              </a:spcBef>
              <a:spcAft>
                <a:spcPts val="0"/>
              </a:spcAft>
              <a:buNone/>
            </a:pPr>
            <a:r>
              <a:rPr b="1" lang="en" sz="1700">
                <a:latin typeface="Roboto"/>
                <a:ea typeface="Roboto"/>
                <a:cs typeface="Roboto"/>
                <a:sym typeface="Roboto"/>
              </a:rPr>
              <a:t>Breakout Room 1</a:t>
            </a:r>
            <a:r>
              <a:rPr lang="en" sz="1700">
                <a:latin typeface="Roboto"/>
                <a:ea typeface="Roboto"/>
                <a:cs typeface="Roboto"/>
                <a:sym typeface="Roboto"/>
              </a:rPr>
              <a:t> </a:t>
            </a:r>
            <a:endParaRPr sz="1700">
              <a:latin typeface="Roboto"/>
              <a:ea typeface="Roboto"/>
              <a:cs typeface="Roboto"/>
              <a:sym typeface="Roboto"/>
            </a:endParaRPr>
          </a:p>
        </p:txBody>
      </p:sp>
      <p:cxnSp>
        <p:nvCxnSpPr>
          <p:cNvPr id="1249" name="Google Shape;1249;p90"/>
          <p:cNvCxnSpPr/>
          <p:nvPr/>
        </p:nvCxnSpPr>
        <p:spPr>
          <a:xfrm>
            <a:off x="1360868" y="2698195"/>
            <a:ext cx="5973900" cy="0"/>
          </a:xfrm>
          <a:prstGeom prst="straightConnector1">
            <a:avLst/>
          </a:prstGeom>
          <a:noFill/>
          <a:ln cap="flat" cmpd="sng" w="9525">
            <a:solidFill>
              <a:srgbClr val="78909C"/>
            </a:solidFill>
            <a:prstDash val="solid"/>
            <a:round/>
            <a:headEnd len="med" w="med" type="none"/>
            <a:tailEnd len="med" w="med" type="none"/>
          </a:ln>
        </p:spPr>
      </p:cxnSp>
      <p:sp>
        <p:nvSpPr>
          <p:cNvPr id="1250" name="Google Shape;1250;p90"/>
          <p:cNvSpPr/>
          <p:nvPr/>
        </p:nvSpPr>
        <p:spPr>
          <a:xfrm>
            <a:off x="5280075" y="2852590"/>
            <a:ext cx="843300" cy="2730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Join</a:t>
            </a:r>
            <a:endParaRPr b="1">
              <a:latin typeface="Roboto"/>
              <a:ea typeface="Roboto"/>
              <a:cs typeface="Roboto"/>
              <a:sym typeface="Roboto"/>
            </a:endParaRPr>
          </a:p>
        </p:txBody>
      </p:sp>
      <p:sp>
        <p:nvSpPr>
          <p:cNvPr id="1251" name="Google Shape;1251;p90"/>
          <p:cNvSpPr/>
          <p:nvPr/>
        </p:nvSpPr>
        <p:spPr>
          <a:xfrm>
            <a:off x="6234133" y="2852590"/>
            <a:ext cx="843300" cy="2730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Later</a:t>
            </a:r>
            <a:endParaRPr>
              <a:latin typeface="Roboto"/>
              <a:ea typeface="Roboto"/>
              <a:cs typeface="Roboto"/>
              <a:sym typeface="Roboto"/>
            </a:endParaRPr>
          </a:p>
        </p:txBody>
      </p:sp>
      <p:sp>
        <p:nvSpPr>
          <p:cNvPr id="1252" name="Google Shape;1252;p90"/>
          <p:cNvSpPr/>
          <p:nvPr/>
        </p:nvSpPr>
        <p:spPr>
          <a:xfrm>
            <a:off x="4790162" y="2852590"/>
            <a:ext cx="596100" cy="2730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Zoom Breakout Room with Instructions">
  <p:cSld name="CUSTOM_2_3_1_1_1_1_1_2_1_2_1_1_1_1_2">
    <p:spTree>
      <p:nvGrpSpPr>
        <p:cNvPr id="1253" name="Shape 1253"/>
        <p:cNvGrpSpPr/>
        <p:nvPr/>
      </p:nvGrpSpPr>
      <p:grpSpPr>
        <a:xfrm>
          <a:off x="0" y="0"/>
          <a:ext cx="0" cy="0"/>
          <a:chOff x="0" y="0"/>
          <a:chExt cx="0" cy="0"/>
        </a:xfrm>
      </p:grpSpPr>
      <p:pic>
        <p:nvPicPr>
          <p:cNvPr id="1254" name="Google Shape;1254;p9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55" name="Google Shape;1255;p9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6" name="Google Shape;1256;p9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257" name="Google Shape;1257;p9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9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0" name="Google Shape;1260;p9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61" name="Google Shape;1261;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91"/>
          <p:cNvSpPr txBox="1"/>
          <p:nvPr>
            <p:ph idx="2" type="title"/>
          </p:nvPr>
        </p:nvSpPr>
        <p:spPr>
          <a:xfrm>
            <a:off x="273975" y="1407263"/>
            <a:ext cx="8595300" cy="2400000"/>
          </a:xfrm>
          <a:prstGeom prst="rect">
            <a:avLst/>
          </a:prstGeom>
          <a:noFill/>
          <a:ln>
            <a:noFill/>
          </a:ln>
        </p:spPr>
        <p:txBody>
          <a:bodyPr anchorCtr="0" anchor="t" bIns="457200" lIns="43891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3" name="Google Shape;1263;p91"/>
          <p:cNvSpPr txBox="1"/>
          <p:nvPr/>
        </p:nvSpPr>
        <p:spPr>
          <a:xfrm>
            <a:off x="274325" y="904500"/>
            <a:ext cx="8595300" cy="392700"/>
          </a:xfrm>
          <a:prstGeom prst="rect">
            <a:avLst/>
          </a:prstGeom>
          <a:noFill/>
          <a:ln>
            <a:noFill/>
          </a:ln>
        </p:spPr>
        <p:txBody>
          <a:bodyPr anchorCtr="0" anchor="t" bIns="91425" lIns="43891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Zoom Breakout Room Activity:</a:t>
            </a:r>
            <a:endParaRPr b="1" sz="2000">
              <a:latin typeface="Roboto"/>
              <a:ea typeface="Roboto"/>
              <a:cs typeface="Roboto"/>
              <a:sym typeface="Roboto"/>
            </a:endParaRPr>
          </a:p>
        </p:txBody>
      </p:sp>
      <p:sp>
        <p:nvSpPr>
          <p:cNvPr id="1264" name="Google Shape;1264;p91"/>
          <p:cNvSpPr/>
          <p:nvPr/>
        </p:nvSpPr>
        <p:spPr>
          <a:xfrm>
            <a:off x="454000" y="94860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265" name="Google Shape;1265;p91"/>
          <p:cNvSpPr/>
          <p:nvPr/>
        </p:nvSpPr>
        <p:spPr>
          <a:xfrm>
            <a:off x="532889" y="100382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66" name="Google Shape;1266;p91"/>
          <p:cNvSpPr/>
          <p:nvPr/>
        </p:nvSpPr>
        <p:spPr>
          <a:xfrm>
            <a:off x="454000" y="124553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7" name="Google Shape;1267;p91"/>
          <p:cNvPicPr preferRelativeResize="0"/>
          <p:nvPr/>
        </p:nvPicPr>
        <p:blipFill>
          <a:blip r:embed="rId4">
            <a:alphaModFix/>
          </a:blip>
          <a:stretch>
            <a:fillRect/>
          </a:stretch>
        </p:blipFill>
        <p:spPr>
          <a:xfrm>
            <a:off x="641400" y="1341675"/>
            <a:ext cx="560101" cy="586693"/>
          </a:xfrm>
          <a:prstGeom prst="rect">
            <a:avLst/>
          </a:prstGeom>
          <a:noFill/>
          <a:ln>
            <a:noFill/>
          </a:ln>
          <a:effectLst>
            <a:outerShdw blurRad="57150" rotWithShape="0" algn="bl" dir="5400000" dist="19050">
              <a:srgbClr val="000000">
                <a:alpha val="50000"/>
              </a:srgbClr>
            </a:outerShdw>
          </a:effectLst>
        </p:spPr>
      </p:pic>
      <p:sp>
        <p:nvSpPr>
          <p:cNvPr id="1268" name="Google Shape;1268;p91"/>
          <p:cNvSpPr txBox="1"/>
          <p:nvPr/>
        </p:nvSpPr>
        <p:spPr>
          <a:xfrm>
            <a:off x="1201500" y="137332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69" name="Google Shape;1269;p91"/>
          <p:cNvCxnSpPr/>
          <p:nvPr/>
        </p:nvCxnSpPr>
        <p:spPr>
          <a:xfrm>
            <a:off x="461900" y="2116222"/>
            <a:ext cx="3968400" cy="0"/>
          </a:xfrm>
          <a:prstGeom prst="straightConnector1">
            <a:avLst/>
          </a:prstGeom>
          <a:noFill/>
          <a:ln cap="flat" cmpd="sng" w="9525">
            <a:solidFill>
              <a:srgbClr val="78909C"/>
            </a:solidFill>
            <a:prstDash val="solid"/>
            <a:round/>
            <a:headEnd len="med" w="med" type="none"/>
            <a:tailEnd len="med" w="med" type="none"/>
          </a:ln>
        </p:spPr>
      </p:cxnSp>
      <p:sp>
        <p:nvSpPr>
          <p:cNvPr id="1270" name="Google Shape;1270;p91"/>
          <p:cNvSpPr/>
          <p:nvPr/>
        </p:nvSpPr>
        <p:spPr>
          <a:xfrm>
            <a:off x="3065421" y="221878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71" name="Google Shape;1271;p91"/>
          <p:cNvSpPr/>
          <p:nvPr/>
        </p:nvSpPr>
        <p:spPr>
          <a:xfrm>
            <a:off x="3699200" y="221878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72" name="Google Shape;1272;p91"/>
          <p:cNvSpPr/>
          <p:nvPr/>
        </p:nvSpPr>
        <p:spPr>
          <a:xfrm>
            <a:off x="2739973" y="221878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Zoom Breakout Room Roles">
  <p:cSld name="CUSTOM_2_7_2_2">
    <p:spTree>
      <p:nvGrpSpPr>
        <p:cNvPr id="1273" name="Shape 1273"/>
        <p:cNvGrpSpPr/>
        <p:nvPr/>
      </p:nvGrpSpPr>
      <p:grpSpPr>
        <a:xfrm>
          <a:off x="0" y="0"/>
          <a:ext cx="0" cy="0"/>
          <a:chOff x="0" y="0"/>
          <a:chExt cx="0" cy="0"/>
        </a:xfrm>
      </p:grpSpPr>
      <p:sp>
        <p:nvSpPr>
          <p:cNvPr id="1274" name="Google Shape;1274;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75" name="Google Shape;1275;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76" name="Google Shape;1276;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77" name="Google Shape;1277;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8" name="Google Shape;1278;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1279" name="Google Shape;1279;p92"/>
          <p:cNvGraphicFramePr/>
          <p:nvPr/>
        </p:nvGraphicFramePr>
        <p:xfrm>
          <a:off x="358300" y="1181050"/>
          <a:ext cx="3000000" cy="3000000"/>
        </p:xfrm>
        <a:graphic>
          <a:graphicData uri="http://schemas.openxmlformats.org/drawingml/2006/table">
            <a:tbl>
              <a:tblPr>
                <a:noFill/>
                <a:tableStyleId>{5AA490FA-1D58-4294-A610-61D66C1A7833}</a:tableStyleId>
              </a:tblPr>
              <a:tblGrid>
                <a:gridCol w="1841825"/>
                <a:gridCol w="6593375"/>
              </a:tblGrid>
              <a:tr h="713225">
                <a:tc>
                  <a:txBody>
                    <a:bodyPr/>
                    <a:lstStyle/>
                    <a:p>
                      <a:pPr indent="0" lvl="0" marL="0" rtl="0" algn="r">
                        <a:spcBef>
                          <a:spcPts val="0"/>
                        </a:spcBef>
                        <a:spcAft>
                          <a:spcPts val="0"/>
                        </a:spcAft>
                        <a:buNone/>
                      </a:pPr>
                      <a:r>
                        <a:rPr b="1" lang="en">
                          <a:latin typeface="Roboto"/>
                          <a:ea typeface="Roboto"/>
                          <a:cs typeface="Roboto"/>
                          <a:sym typeface="Roboto"/>
                        </a:rPr>
                        <a:t>Facilitator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7EA15"/>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65175">
                <a:tc>
                  <a:txBody>
                    <a:bodyPr/>
                    <a:lstStyle/>
                    <a:p>
                      <a:pPr indent="0" lvl="0" marL="0" rtl="0" algn="r">
                        <a:spcBef>
                          <a:spcPts val="0"/>
                        </a:spcBef>
                        <a:spcAft>
                          <a:spcPts val="0"/>
                        </a:spcAft>
                        <a:buNone/>
                      </a:pPr>
                      <a:r>
                        <a:rPr b="1" lang="en">
                          <a:latin typeface="Roboto"/>
                          <a:ea typeface="Roboto"/>
                          <a:cs typeface="Roboto"/>
                          <a:sym typeface="Roboto"/>
                        </a:rPr>
                        <a:t>Recorder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alpha val="45810"/>
                      </a:srgbClr>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alpha val="53070"/>
                      </a:srgbClr>
                    </a:solidFill>
                  </a:tcPr>
                </a:tc>
              </a:tr>
            </a:tbl>
          </a:graphicData>
        </a:graphic>
      </p:graphicFrame>
      <p:sp>
        <p:nvSpPr>
          <p:cNvPr id="1280" name="Google Shape;1280;p9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Additional Zoom Breakout Room Roles">
  <p:cSld name="CUSTOM_2_7_2_2_2">
    <p:spTree>
      <p:nvGrpSpPr>
        <p:cNvPr id="1281" name="Shape 1281"/>
        <p:cNvGrpSpPr/>
        <p:nvPr/>
      </p:nvGrpSpPr>
      <p:grpSpPr>
        <a:xfrm>
          <a:off x="0" y="0"/>
          <a:ext cx="0" cy="0"/>
          <a:chOff x="0" y="0"/>
          <a:chExt cx="0" cy="0"/>
        </a:xfrm>
      </p:grpSpPr>
      <p:cxnSp>
        <p:nvCxnSpPr>
          <p:cNvPr id="1282" name="Google Shape;1282;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3" name="Google Shape;1283;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84" name="Google Shape;1284;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85" name="Google Shape;1285;p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1286" name="Google Shape;1286;p93"/>
          <p:cNvGraphicFramePr/>
          <p:nvPr/>
        </p:nvGraphicFramePr>
        <p:xfrm>
          <a:off x="358300" y="876250"/>
          <a:ext cx="3000000" cy="3000000"/>
        </p:xfrm>
        <a:graphic>
          <a:graphicData uri="http://schemas.openxmlformats.org/drawingml/2006/table">
            <a:tbl>
              <a:tblPr>
                <a:noFill/>
                <a:tableStyleId>{5AA490FA-1D58-4294-A610-61D66C1A7833}</a:tableStyleId>
              </a:tblPr>
              <a:tblGrid>
                <a:gridCol w="1841825"/>
                <a:gridCol w="6593375"/>
              </a:tblGrid>
              <a:tr h="464325">
                <a:tc>
                  <a:txBody>
                    <a:bodyPr/>
                    <a:lstStyle/>
                    <a:p>
                      <a:pPr indent="0" lvl="0" marL="0" rtl="0" algn="r">
                        <a:spcBef>
                          <a:spcPts val="0"/>
                        </a:spcBef>
                        <a:spcAft>
                          <a:spcPts val="0"/>
                        </a:spcAft>
                        <a:buNone/>
                      </a:pPr>
                      <a:r>
                        <a:rPr b="1" lang="en" sz="1200">
                          <a:latin typeface="Roboto"/>
                          <a:ea typeface="Roboto"/>
                          <a:cs typeface="Roboto"/>
                          <a:sym typeface="Roboto"/>
                        </a:rPr>
                        <a:t>Timekeeper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Synthesizer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Concept Mapper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287" name="Google Shape;1287;p9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Pair Activity with Instructions">
  <p:cSld name="CUSTOM_2_3_1_1_1_1_1_2_1_2_1_1_1_1_2_1_2">
    <p:spTree>
      <p:nvGrpSpPr>
        <p:cNvPr id="1288" name="Shape 1288"/>
        <p:cNvGrpSpPr/>
        <p:nvPr/>
      </p:nvGrpSpPr>
      <p:grpSpPr>
        <a:xfrm>
          <a:off x="0" y="0"/>
          <a:ext cx="0" cy="0"/>
          <a:chOff x="0" y="0"/>
          <a:chExt cx="0" cy="0"/>
        </a:xfrm>
      </p:grpSpPr>
      <p:pic>
        <p:nvPicPr>
          <p:cNvPr id="1289" name="Google Shape;1289;p9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90" name="Google Shape;1290;p9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1" name="Google Shape;1291;p9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292" name="Google Shape;1292;p9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9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5" name="Google Shape;1295;p9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96" name="Google Shape;1296;p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94"/>
          <p:cNvSpPr txBox="1"/>
          <p:nvPr>
            <p:ph idx="2" type="title"/>
          </p:nvPr>
        </p:nvSpPr>
        <p:spPr>
          <a:xfrm>
            <a:off x="273975" y="886803"/>
            <a:ext cx="8595300" cy="2920500"/>
          </a:xfrm>
          <a:prstGeom prst="rect">
            <a:avLst/>
          </a:prstGeom>
          <a:noFill/>
          <a:ln>
            <a:noFill/>
          </a:ln>
        </p:spPr>
        <p:txBody>
          <a:bodyPr anchorCtr="0" anchor="t" bIns="457200" lIns="30175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98" name="Google Shape;1298;p94"/>
          <p:cNvPicPr preferRelativeResize="0"/>
          <p:nvPr/>
        </p:nvPicPr>
        <p:blipFill>
          <a:blip r:embed="rId4">
            <a:alphaModFix/>
          </a:blip>
          <a:stretch>
            <a:fillRect/>
          </a:stretch>
        </p:blipFill>
        <p:spPr>
          <a:xfrm>
            <a:off x="664900" y="783412"/>
            <a:ext cx="2267323" cy="240000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Pair Programming Activity Roles of Driver and Navigator">
  <p:cSld name="CUSTOM_2_3_1_1_1_1_1_2_1_2_1_1_1_1_2_1">
    <p:spTree>
      <p:nvGrpSpPr>
        <p:cNvPr id="1299" name="Shape 1299"/>
        <p:cNvGrpSpPr/>
        <p:nvPr/>
      </p:nvGrpSpPr>
      <p:grpSpPr>
        <a:xfrm>
          <a:off x="0" y="0"/>
          <a:ext cx="0" cy="0"/>
          <a:chOff x="0" y="0"/>
          <a:chExt cx="0" cy="0"/>
        </a:xfrm>
      </p:grpSpPr>
      <p:pic>
        <p:nvPicPr>
          <p:cNvPr id="1300" name="Google Shape;1300;p9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01" name="Google Shape;1301;p9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2" name="Google Shape;1302;p9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03" name="Google Shape;1303;p9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9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6" name="Google Shape;1306;p9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07" name="Google Shape;1307;p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95"/>
          <p:cNvSpPr txBox="1"/>
          <p:nvPr>
            <p:ph idx="2" type="title"/>
          </p:nvPr>
        </p:nvSpPr>
        <p:spPr>
          <a:xfrm>
            <a:off x="273975" y="1407263"/>
            <a:ext cx="8595300" cy="2400000"/>
          </a:xfrm>
          <a:prstGeom prst="rect">
            <a:avLst/>
          </a:prstGeom>
          <a:noFill/>
          <a:ln>
            <a:noFill/>
          </a:ln>
        </p:spPr>
        <p:txBody>
          <a:bodyPr anchorCtr="0" anchor="t" bIns="457200" lIns="32004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9" name="Google Shape;1309;p95"/>
          <p:cNvSpPr txBox="1"/>
          <p:nvPr/>
        </p:nvSpPr>
        <p:spPr>
          <a:xfrm>
            <a:off x="274325" y="904500"/>
            <a:ext cx="8595300" cy="392700"/>
          </a:xfrm>
          <a:prstGeom prst="rect">
            <a:avLst/>
          </a:prstGeom>
          <a:noFill/>
          <a:ln>
            <a:noFill/>
          </a:ln>
        </p:spPr>
        <p:txBody>
          <a:bodyPr anchorCtr="0" anchor="t" bIns="91425" lIns="32004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Pair Programming Activity:</a:t>
            </a:r>
            <a:endParaRPr b="1" sz="2000">
              <a:latin typeface="Roboto"/>
              <a:ea typeface="Roboto"/>
              <a:cs typeface="Roboto"/>
              <a:sym typeface="Roboto"/>
            </a:endParaRPr>
          </a:p>
        </p:txBody>
      </p:sp>
      <p:pic>
        <p:nvPicPr>
          <p:cNvPr id="1310" name="Google Shape;1310;p95"/>
          <p:cNvPicPr preferRelativeResize="0"/>
          <p:nvPr/>
        </p:nvPicPr>
        <p:blipFill>
          <a:blip r:embed="rId4">
            <a:alphaModFix/>
          </a:blip>
          <a:stretch>
            <a:fillRect/>
          </a:stretch>
        </p:blipFill>
        <p:spPr>
          <a:xfrm>
            <a:off x="509700" y="634700"/>
            <a:ext cx="2639524" cy="295045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Pair Activity Roles">
  <p:cSld name="CUSTOM_2_7_2_2_1">
    <p:spTree>
      <p:nvGrpSpPr>
        <p:cNvPr id="1311" name="Shape 1311"/>
        <p:cNvGrpSpPr/>
        <p:nvPr/>
      </p:nvGrpSpPr>
      <p:grpSpPr>
        <a:xfrm>
          <a:off x="0" y="0"/>
          <a:ext cx="0" cy="0"/>
          <a:chOff x="0" y="0"/>
          <a:chExt cx="0" cy="0"/>
        </a:xfrm>
      </p:grpSpPr>
      <p:sp>
        <p:nvSpPr>
          <p:cNvPr id="1312" name="Google Shape;1312;p96"/>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313" name="Google Shape;1313;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14" name="Google Shape;1314;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15" name="Google Shape;1315;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6" name="Google Shape;1316;p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9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318" name="Google Shape;1318;p96"/>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319" name="Google Shape;1319;p9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320" name="Google Shape;1320;p96"/>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321" name="Google Shape;1321;p96"/>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9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323" name="Google Shape;1323;p96"/>
          <p:cNvSpPr/>
          <p:nvPr/>
        </p:nvSpPr>
        <p:spPr>
          <a:xfrm>
            <a:off x="4936295" y="1423550"/>
            <a:ext cx="5304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324" name="Google Shape;1324;p96"/>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6"/>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326" name="Google Shape;1326;p96"/>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327" name="Google Shape;1327;p96"/>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328" name="Google Shape;1328;p96"/>
          <p:cNvPicPr preferRelativeResize="0"/>
          <p:nvPr/>
        </p:nvPicPr>
        <p:blipFill>
          <a:blip r:embed="rId4">
            <a:alphaModFix/>
          </a:blip>
          <a:stretch>
            <a:fillRect/>
          </a:stretch>
        </p:blipFill>
        <p:spPr>
          <a:xfrm>
            <a:off x="7470800" y="3735584"/>
            <a:ext cx="1244500" cy="905441"/>
          </a:xfrm>
          <a:prstGeom prst="rect">
            <a:avLst/>
          </a:prstGeom>
          <a:noFill/>
          <a:ln>
            <a:noFill/>
          </a:ln>
        </p:spPr>
      </p:pic>
    </p:spTree>
  </p:cSld>
  <p:clrMapOvr>
    <a:masterClrMapping/>
  </p:clrMapOvr>
  <p:extLst>
    <p:ext uri="{DCECCB84-F9BA-43D5-87BE-67443E8EF086}">
      <p15:sldGuideLst>
        <p15:guide id="1" orient="horz" pos="2872">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Zoom Poll Instructions ">
  <p:cSld name="CUSTOM_2_3_1_1_1_1_1_2_1_2_1_1_1_1_2_1_1">
    <p:spTree>
      <p:nvGrpSpPr>
        <p:cNvPr id="1329" name="Shape 1329"/>
        <p:cNvGrpSpPr/>
        <p:nvPr/>
      </p:nvGrpSpPr>
      <p:grpSpPr>
        <a:xfrm>
          <a:off x="0" y="0"/>
          <a:ext cx="0" cy="0"/>
          <a:chOff x="0" y="0"/>
          <a:chExt cx="0" cy="0"/>
        </a:xfrm>
      </p:grpSpPr>
      <p:pic>
        <p:nvPicPr>
          <p:cNvPr id="1330" name="Google Shape;1330;p9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1" name="Google Shape;1331;p9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2" name="Google Shape;1332;p9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3" name="Google Shape;1333;p9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4" name="Google Shape;1334;p9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6" name="Google Shape;1336;p9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37" name="Google Shape;1337;p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8" name="Google Shape;1338;p97"/>
          <p:cNvSpPr txBox="1"/>
          <p:nvPr>
            <p:ph idx="2"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9" name="Google Shape;1339;p97"/>
          <p:cNvSpPr txBox="1"/>
          <p:nvPr/>
        </p:nvSpPr>
        <p:spPr>
          <a:xfrm>
            <a:off x="274325" y="752100"/>
            <a:ext cx="8595300" cy="392700"/>
          </a:xfrm>
          <a:prstGeom prst="rect">
            <a:avLst/>
          </a:prstGeom>
          <a:noFill/>
          <a:ln>
            <a:noFill/>
          </a:ln>
        </p:spPr>
        <p:txBody>
          <a:bodyPr anchorCtr="0" anchor="t" bIns="91425" lIns="292607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respond to the following poll:</a:t>
            </a:r>
            <a:endParaRPr b="1" sz="2000">
              <a:latin typeface="Roboto"/>
              <a:ea typeface="Roboto"/>
              <a:cs typeface="Roboto"/>
              <a:sym typeface="Roboto"/>
            </a:endParaRPr>
          </a:p>
        </p:txBody>
      </p:sp>
      <p:pic>
        <p:nvPicPr>
          <p:cNvPr id="1340" name="Google Shape;1340;p97"/>
          <p:cNvPicPr preferRelativeResize="0"/>
          <p:nvPr/>
        </p:nvPicPr>
        <p:blipFill>
          <a:blip r:embed="rId4">
            <a:alphaModFix/>
          </a:blip>
          <a:stretch>
            <a:fillRect/>
          </a:stretch>
        </p:blipFill>
        <p:spPr>
          <a:xfrm>
            <a:off x="390150" y="839275"/>
            <a:ext cx="2680362" cy="20980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Zoom Annotate Instructions">
  <p:cSld name="CUSTOM_2_3_1_1_1_1_1_2_1_2_1_1_1_1_2_1_1_1">
    <p:spTree>
      <p:nvGrpSpPr>
        <p:cNvPr id="1341" name="Shape 1341"/>
        <p:cNvGrpSpPr/>
        <p:nvPr/>
      </p:nvGrpSpPr>
      <p:grpSpPr>
        <a:xfrm>
          <a:off x="0" y="0"/>
          <a:ext cx="0" cy="0"/>
          <a:chOff x="0" y="0"/>
          <a:chExt cx="0" cy="0"/>
        </a:xfrm>
      </p:grpSpPr>
      <p:pic>
        <p:nvPicPr>
          <p:cNvPr id="1342" name="Google Shape;1342;p9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3" name="Google Shape;1343;p9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4" name="Google Shape;1344;p9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45" name="Google Shape;1345;p9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6" name="Google Shape;1346;p9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48" name="Google Shape;1348;p9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49" name="Google Shape;1349;p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98"/>
          <p:cNvSpPr txBox="1"/>
          <p:nvPr>
            <p:ph idx="2" type="title"/>
          </p:nvPr>
        </p:nvSpPr>
        <p:spPr>
          <a:xfrm>
            <a:off x="273975" y="1732738"/>
            <a:ext cx="8595300" cy="20742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1" name="Google Shape;1351;p98"/>
          <p:cNvSpPr txBox="1"/>
          <p:nvPr/>
        </p:nvSpPr>
        <p:spPr>
          <a:xfrm>
            <a:off x="274325" y="1239100"/>
            <a:ext cx="8595300" cy="439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use the annotate tools to:</a:t>
            </a:r>
            <a:endParaRPr b="1" sz="2000">
              <a:latin typeface="Roboto"/>
              <a:ea typeface="Roboto"/>
              <a:cs typeface="Roboto"/>
              <a:sym typeface="Roboto"/>
            </a:endParaRPr>
          </a:p>
        </p:txBody>
      </p:sp>
      <p:pic>
        <p:nvPicPr>
          <p:cNvPr id="1352" name="Google Shape;1352;p98"/>
          <p:cNvPicPr preferRelativeResize="0"/>
          <p:nvPr/>
        </p:nvPicPr>
        <p:blipFill rotWithShape="1">
          <a:blip r:embed="rId4">
            <a:alphaModFix/>
          </a:blip>
          <a:srcRect b="0" l="29" r="19" t="0"/>
          <a:stretch/>
        </p:blipFill>
        <p:spPr>
          <a:xfrm>
            <a:off x="351817" y="399000"/>
            <a:ext cx="8440378" cy="84010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Help Instructions">
  <p:cSld name="CUSTOM_2_3_1_1_1_1_1_2_1_2_1_1_1_1_1_2">
    <p:spTree>
      <p:nvGrpSpPr>
        <p:cNvPr id="1353" name="Shape 1353"/>
        <p:cNvGrpSpPr/>
        <p:nvPr/>
      </p:nvGrpSpPr>
      <p:grpSpPr>
        <a:xfrm>
          <a:off x="0" y="0"/>
          <a:ext cx="0" cy="0"/>
          <a:chOff x="0" y="0"/>
          <a:chExt cx="0" cy="0"/>
        </a:xfrm>
      </p:grpSpPr>
      <p:pic>
        <p:nvPicPr>
          <p:cNvPr id="1354" name="Google Shape;1354;p9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55" name="Google Shape;1355;p99"/>
          <p:cNvSpPr txBox="1"/>
          <p:nvPr>
            <p:ph type="title"/>
          </p:nvPr>
        </p:nvSpPr>
        <p:spPr>
          <a:xfrm>
            <a:off x="237100" y="3383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6" name="Google Shape;1356;p9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8" name="Google Shape;1358;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9" name="Google Shape;1359;p99"/>
          <p:cNvPicPr preferRelativeResize="0"/>
          <p:nvPr/>
        </p:nvPicPr>
        <p:blipFill>
          <a:blip r:embed="rId3">
            <a:alphaModFix/>
          </a:blip>
          <a:stretch>
            <a:fillRect/>
          </a:stretch>
        </p:blipFill>
        <p:spPr>
          <a:xfrm>
            <a:off x="2974000" y="418900"/>
            <a:ext cx="3148551" cy="299862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Icebreaker: Two Truths and a Lie Slide 1">
  <p:cSld name="CUSTOM_2_3_1_1_1_1_1_2_1_2_1_1_1_1_1_2_1">
    <p:spTree>
      <p:nvGrpSpPr>
        <p:cNvPr id="1360" name="Shape 1360"/>
        <p:cNvGrpSpPr/>
        <p:nvPr/>
      </p:nvGrpSpPr>
      <p:grpSpPr>
        <a:xfrm>
          <a:off x="0" y="0"/>
          <a:ext cx="0" cy="0"/>
          <a:chOff x="0" y="0"/>
          <a:chExt cx="0" cy="0"/>
        </a:xfrm>
      </p:grpSpPr>
      <p:pic>
        <p:nvPicPr>
          <p:cNvPr id="1361" name="Google Shape;1361;p100"/>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362" name="Google Shape;1362;p100"/>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363" name="Google Shape;1363;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4" name="Google Shape;1364;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100"/>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Icebreaker: Two Truths and a Lie Slide 2">
  <p:cSld name="CUSTOM_2_3_1_1_1_1_1_2_1_2_1_1_1_1_1_2_1_1">
    <p:spTree>
      <p:nvGrpSpPr>
        <p:cNvPr id="1366" name="Shape 1366"/>
        <p:cNvGrpSpPr/>
        <p:nvPr/>
      </p:nvGrpSpPr>
      <p:grpSpPr>
        <a:xfrm>
          <a:off x="0" y="0"/>
          <a:ext cx="0" cy="0"/>
          <a:chOff x="0" y="0"/>
          <a:chExt cx="0" cy="0"/>
        </a:xfrm>
      </p:grpSpPr>
      <p:sp>
        <p:nvSpPr>
          <p:cNvPr id="1367" name="Google Shape;1367;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8" name="Google Shape;1368;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69" name="Google Shape;1369;p10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0" name="Google Shape;1370;p101"/>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371" name="Google Shape;1371;p101"/>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1"/>
          <p:cNvSpPr/>
          <p:nvPr/>
        </p:nvSpPr>
        <p:spPr>
          <a:xfrm>
            <a:off x="457181" y="1345103"/>
            <a:ext cx="533400" cy="4767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373" name="Google Shape;1373;p101"/>
          <p:cNvSpPr/>
          <p:nvPr/>
        </p:nvSpPr>
        <p:spPr>
          <a:xfrm rot="10800000">
            <a:off x="593344" y="1733888"/>
            <a:ext cx="261029" cy="144694"/>
          </a:xfrm>
          <a:prstGeom prst="flowChartExtra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101"/>
          <p:cNvGrpSpPr/>
          <p:nvPr/>
        </p:nvGrpSpPr>
        <p:grpSpPr>
          <a:xfrm>
            <a:off x="3228956" y="1345103"/>
            <a:ext cx="533372" cy="533480"/>
            <a:chOff x="457200" y="1378813"/>
            <a:chExt cx="695400" cy="695450"/>
          </a:xfrm>
        </p:grpSpPr>
        <p:sp>
          <p:nvSpPr>
            <p:cNvPr id="1375" name="Google Shape;1375;p101"/>
            <p:cNvSpPr/>
            <p:nvPr/>
          </p:nvSpPr>
          <p:spPr>
            <a:xfrm>
              <a:off x="457200" y="1378813"/>
              <a:ext cx="695400" cy="621300"/>
            </a:xfrm>
            <a:prstGeom prst="roundRect">
              <a:avLst>
                <a:gd fmla="val 16667" name="adj"/>
              </a:avLst>
            </a:prstGeom>
            <a:solidFill>
              <a:srgbClr val="FFAB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376" name="Google Shape;1376;p101"/>
            <p:cNvSpPr/>
            <p:nvPr/>
          </p:nvSpPr>
          <p:spPr>
            <a:xfrm rot="10800000">
              <a:off x="634726" y="1885638"/>
              <a:ext cx="340325" cy="188625"/>
            </a:xfrm>
            <a:prstGeom prst="flowChartExtra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7" name="Google Shape;1377;p101"/>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101"/>
          <p:cNvGrpSpPr/>
          <p:nvPr/>
        </p:nvGrpSpPr>
        <p:grpSpPr>
          <a:xfrm>
            <a:off x="6134081" y="1345853"/>
            <a:ext cx="533372" cy="533480"/>
            <a:chOff x="457200" y="1378813"/>
            <a:chExt cx="695400" cy="695450"/>
          </a:xfrm>
        </p:grpSpPr>
        <p:sp>
          <p:nvSpPr>
            <p:cNvPr id="1379" name="Google Shape;1379;p101"/>
            <p:cNvSpPr/>
            <p:nvPr/>
          </p:nvSpPr>
          <p:spPr>
            <a:xfrm>
              <a:off x="457200" y="1378813"/>
              <a:ext cx="695400" cy="621300"/>
            </a:xfrm>
            <a:prstGeom prst="roundRect">
              <a:avLst>
                <a:gd fmla="val 16667" name="adj"/>
              </a:avLst>
            </a:prstGeom>
            <a:solidFill>
              <a:srgbClr val="E470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380" name="Google Shape;1380;p101"/>
            <p:cNvSpPr/>
            <p:nvPr/>
          </p:nvSpPr>
          <p:spPr>
            <a:xfrm rot="10800000">
              <a:off x="634726" y="1885638"/>
              <a:ext cx="340325" cy="188625"/>
            </a:xfrm>
            <a:prstGeom prst="flowChartExtract">
              <a:avLst/>
            </a:prstGeom>
            <a:solidFill>
              <a:srgbClr val="E47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101"/>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3" name="Google Shape;1383;p101"/>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101"/>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101"/>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6" name="Google Shape;1386;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7" name="Google Shape;1387;p10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5.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0.xml"/><Relationship Id="rId84" Type="http://schemas.openxmlformats.org/officeDocument/2006/relationships/slideLayout" Target="../slideLayouts/slideLayout104.xml"/><Relationship Id="rId83" Type="http://schemas.openxmlformats.org/officeDocument/2006/relationships/slideLayout" Target="../slideLayouts/slideLayout103.xml"/><Relationship Id="rId42" Type="http://schemas.openxmlformats.org/officeDocument/2006/relationships/slideLayout" Target="../slideLayouts/slideLayout62.xml"/><Relationship Id="rId86" Type="http://schemas.openxmlformats.org/officeDocument/2006/relationships/slideLayout" Target="../slideLayouts/slideLayout106.xml"/><Relationship Id="rId41" Type="http://schemas.openxmlformats.org/officeDocument/2006/relationships/slideLayout" Target="../slideLayouts/slideLayout61.xml"/><Relationship Id="rId85" Type="http://schemas.openxmlformats.org/officeDocument/2006/relationships/slideLayout" Target="../slideLayouts/slideLayout105.xml"/><Relationship Id="rId44" Type="http://schemas.openxmlformats.org/officeDocument/2006/relationships/slideLayout" Target="../slideLayouts/slideLayout64.xml"/><Relationship Id="rId88" Type="http://schemas.openxmlformats.org/officeDocument/2006/relationships/slideLayout" Target="../slideLayouts/slideLayout108.xml"/><Relationship Id="rId43" Type="http://schemas.openxmlformats.org/officeDocument/2006/relationships/slideLayout" Target="../slideLayouts/slideLayout63.xml"/><Relationship Id="rId87" Type="http://schemas.openxmlformats.org/officeDocument/2006/relationships/slideLayout" Target="../slideLayouts/slideLayout107.xml"/><Relationship Id="rId46" Type="http://schemas.openxmlformats.org/officeDocument/2006/relationships/slideLayout" Target="../slideLayouts/slideLayout66.xml"/><Relationship Id="rId45" Type="http://schemas.openxmlformats.org/officeDocument/2006/relationships/slideLayout" Target="../slideLayouts/slideLayout65.xml"/><Relationship Id="rId89" Type="http://schemas.openxmlformats.org/officeDocument/2006/relationships/slideLayout" Target="../slideLayouts/slideLayout109.xml"/><Relationship Id="rId80" Type="http://schemas.openxmlformats.org/officeDocument/2006/relationships/slideLayout" Target="../slideLayouts/slideLayout100.xml"/><Relationship Id="rId82" Type="http://schemas.openxmlformats.org/officeDocument/2006/relationships/slideLayout" Target="../slideLayouts/slideLayout102.xml"/><Relationship Id="rId81" Type="http://schemas.openxmlformats.org/officeDocument/2006/relationships/slideLayout" Target="../slideLayouts/slideLayout101.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48" Type="http://schemas.openxmlformats.org/officeDocument/2006/relationships/slideLayout" Target="../slideLayouts/slideLayout68.xml"/><Relationship Id="rId47" Type="http://schemas.openxmlformats.org/officeDocument/2006/relationships/slideLayout" Target="../slideLayouts/slideLayout67.xml"/><Relationship Id="rId49" Type="http://schemas.openxmlformats.org/officeDocument/2006/relationships/slideLayout" Target="../slideLayouts/slideLayout6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73" Type="http://schemas.openxmlformats.org/officeDocument/2006/relationships/slideLayout" Target="../slideLayouts/slideLayout93.xml"/><Relationship Id="rId72" Type="http://schemas.openxmlformats.org/officeDocument/2006/relationships/slideLayout" Target="../slideLayouts/slideLayout92.xml"/><Relationship Id="rId31" Type="http://schemas.openxmlformats.org/officeDocument/2006/relationships/slideLayout" Target="../slideLayouts/slideLayout51.xml"/><Relationship Id="rId75" Type="http://schemas.openxmlformats.org/officeDocument/2006/relationships/slideLayout" Target="../slideLayouts/slideLayout95.xml"/><Relationship Id="rId30" Type="http://schemas.openxmlformats.org/officeDocument/2006/relationships/slideLayout" Target="../slideLayouts/slideLayout50.xml"/><Relationship Id="rId74" Type="http://schemas.openxmlformats.org/officeDocument/2006/relationships/slideLayout" Target="../slideLayouts/slideLayout94.xml"/><Relationship Id="rId33" Type="http://schemas.openxmlformats.org/officeDocument/2006/relationships/slideLayout" Target="../slideLayouts/slideLayout53.xml"/><Relationship Id="rId77" Type="http://schemas.openxmlformats.org/officeDocument/2006/relationships/slideLayout" Target="../slideLayouts/slideLayout97.xml"/><Relationship Id="rId32" Type="http://schemas.openxmlformats.org/officeDocument/2006/relationships/slideLayout" Target="../slideLayouts/slideLayout52.xml"/><Relationship Id="rId76" Type="http://schemas.openxmlformats.org/officeDocument/2006/relationships/slideLayout" Target="../slideLayouts/slideLayout96.xml"/><Relationship Id="rId35" Type="http://schemas.openxmlformats.org/officeDocument/2006/relationships/slideLayout" Target="../slideLayouts/slideLayout55.xml"/><Relationship Id="rId79" Type="http://schemas.openxmlformats.org/officeDocument/2006/relationships/slideLayout" Target="../slideLayouts/slideLayout99.xml"/><Relationship Id="rId34" Type="http://schemas.openxmlformats.org/officeDocument/2006/relationships/slideLayout" Target="../slideLayouts/slideLayout54.xml"/><Relationship Id="rId78" Type="http://schemas.openxmlformats.org/officeDocument/2006/relationships/slideLayout" Target="../slideLayouts/slideLayout98.xml"/><Relationship Id="rId71" Type="http://schemas.openxmlformats.org/officeDocument/2006/relationships/slideLayout" Target="../slideLayouts/slideLayout91.xml"/><Relationship Id="rId70" Type="http://schemas.openxmlformats.org/officeDocument/2006/relationships/slideLayout" Target="../slideLayouts/slideLayout90.xml"/><Relationship Id="rId37" Type="http://schemas.openxmlformats.org/officeDocument/2006/relationships/slideLayout" Target="../slideLayouts/slideLayout57.xml"/><Relationship Id="rId36" Type="http://schemas.openxmlformats.org/officeDocument/2006/relationships/slideLayout" Target="../slideLayouts/slideLayout56.xml"/><Relationship Id="rId39" Type="http://schemas.openxmlformats.org/officeDocument/2006/relationships/slideLayout" Target="../slideLayouts/slideLayout59.xml"/><Relationship Id="rId38" Type="http://schemas.openxmlformats.org/officeDocument/2006/relationships/slideLayout" Target="../slideLayouts/slideLayout58.xml"/><Relationship Id="rId62" Type="http://schemas.openxmlformats.org/officeDocument/2006/relationships/slideLayout" Target="../slideLayouts/slideLayout82.xml"/><Relationship Id="rId61" Type="http://schemas.openxmlformats.org/officeDocument/2006/relationships/slideLayout" Target="../slideLayouts/slideLayout81.xml"/><Relationship Id="rId20" Type="http://schemas.openxmlformats.org/officeDocument/2006/relationships/slideLayout" Target="../slideLayouts/slideLayout40.xml"/><Relationship Id="rId64" Type="http://schemas.openxmlformats.org/officeDocument/2006/relationships/slideLayout" Target="../slideLayouts/slideLayout84.xml"/><Relationship Id="rId63" Type="http://schemas.openxmlformats.org/officeDocument/2006/relationships/slideLayout" Target="../slideLayouts/slideLayout83.xml"/><Relationship Id="rId22" Type="http://schemas.openxmlformats.org/officeDocument/2006/relationships/slideLayout" Target="../slideLayouts/slideLayout42.xml"/><Relationship Id="rId66" Type="http://schemas.openxmlformats.org/officeDocument/2006/relationships/slideLayout" Target="../slideLayouts/slideLayout86.xml"/><Relationship Id="rId21" Type="http://schemas.openxmlformats.org/officeDocument/2006/relationships/slideLayout" Target="../slideLayouts/slideLayout41.xml"/><Relationship Id="rId65" Type="http://schemas.openxmlformats.org/officeDocument/2006/relationships/slideLayout" Target="../slideLayouts/slideLayout85.xml"/><Relationship Id="rId24" Type="http://schemas.openxmlformats.org/officeDocument/2006/relationships/slideLayout" Target="../slideLayouts/slideLayout44.xml"/><Relationship Id="rId68" Type="http://schemas.openxmlformats.org/officeDocument/2006/relationships/slideLayout" Target="../slideLayouts/slideLayout88.xml"/><Relationship Id="rId23" Type="http://schemas.openxmlformats.org/officeDocument/2006/relationships/slideLayout" Target="../slideLayouts/slideLayout43.xml"/><Relationship Id="rId67" Type="http://schemas.openxmlformats.org/officeDocument/2006/relationships/slideLayout" Target="../slideLayouts/slideLayout87.xml"/><Relationship Id="rId60" Type="http://schemas.openxmlformats.org/officeDocument/2006/relationships/slideLayout" Target="../slideLayouts/slideLayout80.xml"/><Relationship Id="rId26" Type="http://schemas.openxmlformats.org/officeDocument/2006/relationships/slideLayout" Target="../slideLayouts/slideLayout46.xml"/><Relationship Id="rId25" Type="http://schemas.openxmlformats.org/officeDocument/2006/relationships/slideLayout" Target="../slideLayouts/slideLayout45.xml"/><Relationship Id="rId69" Type="http://schemas.openxmlformats.org/officeDocument/2006/relationships/slideLayout" Target="../slideLayouts/slideLayout89.xml"/><Relationship Id="rId28" Type="http://schemas.openxmlformats.org/officeDocument/2006/relationships/slideLayout" Target="../slideLayouts/slideLayout48.xml"/><Relationship Id="rId27" Type="http://schemas.openxmlformats.org/officeDocument/2006/relationships/slideLayout" Target="../slideLayouts/slideLayout47.xml"/><Relationship Id="rId29" Type="http://schemas.openxmlformats.org/officeDocument/2006/relationships/slideLayout" Target="../slideLayouts/slideLayout49.xml"/><Relationship Id="rId51" Type="http://schemas.openxmlformats.org/officeDocument/2006/relationships/slideLayout" Target="../slideLayouts/slideLayout71.xml"/><Relationship Id="rId50" Type="http://schemas.openxmlformats.org/officeDocument/2006/relationships/slideLayout" Target="../slideLayouts/slideLayout70.xml"/><Relationship Id="rId53" Type="http://schemas.openxmlformats.org/officeDocument/2006/relationships/slideLayout" Target="../slideLayouts/slideLayout73.xml"/><Relationship Id="rId52" Type="http://schemas.openxmlformats.org/officeDocument/2006/relationships/slideLayout" Target="../slideLayouts/slideLayout72.xml"/><Relationship Id="rId11" Type="http://schemas.openxmlformats.org/officeDocument/2006/relationships/slideLayout" Target="../slideLayouts/slideLayout31.xml"/><Relationship Id="rId55" Type="http://schemas.openxmlformats.org/officeDocument/2006/relationships/slideLayout" Target="../slideLayouts/slideLayout75.xml"/><Relationship Id="rId10" Type="http://schemas.openxmlformats.org/officeDocument/2006/relationships/slideLayout" Target="../slideLayouts/slideLayout30.xml"/><Relationship Id="rId54" Type="http://schemas.openxmlformats.org/officeDocument/2006/relationships/slideLayout" Target="../slideLayouts/slideLayout74.xml"/><Relationship Id="rId13" Type="http://schemas.openxmlformats.org/officeDocument/2006/relationships/slideLayout" Target="../slideLayouts/slideLayout33.xml"/><Relationship Id="rId57" Type="http://schemas.openxmlformats.org/officeDocument/2006/relationships/slideLayout" Target="../slideLayouts/slideLayout77.xml"/><Relationship Id="rId12" Type="http://schemas.openxmlformats.org/officeDocument/2006/relationships/slideLayout" Target="../slideLayouts/slideLayout32.xml"/><Relationship Id="rId56" Type="http://schemas.openxmlformats.org/officeDocument/2006/relationships/slideLayout" Target="../slideLayouts/slideLayout76.xml"/><Relationship Id="rId91" Type="http://schemas.openxmlformats.org/officeDocument/2006/relationships/slideLayout" Target="../slideLayouts/slideLayout111.xml"/><Relationship Id="rId90" Type="http://schemas.openxmlformats.org/officeDocument/2006/relationships/slideLayout" Target="../slideLayouts/slideLayout110.xml"/><Relationship Id="rId92" Type="http://schemas.openxmlformats.org/officeDocument/2006/relationships/theme" Target="../theme/theme1.xml"/><Relationship Id="rId15" Type="http://schemas.openxmlformats.org/officeDocument/2006/relationships/slideLayout" Target="../slideLayouts/slideLayout35.xml"/><Relationship Id="rId59" Type="http://schemas.openxmlformats.org/officeDocument/2006/relationships/slideLayout" Target="../slideLayouts/slideLayout79.xml"/><Relationship Id="rId14" Type="http://schemas.openxmlformats.org/officeDocument/2006/relationships/slideLayout" Target="../slideLayouts/slideLayout34.xml"/><Relationship Id="rId58" Type="http://schemas.openxmlformats.org/officeDocument/2006/relationships/slideLayout" Target="../slideLayouts/slideLayout7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9" Type="http://schemas.openxmlformats.org/officeDocument/2006/relationships/slideLayout" Target="../slideLayouts/slideLayout39.xml"/><Relationship Id="rId1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51.xml"/><Relationship Id="rId42" Type="http://schemas.openxmlformats.org/officeDocument/2006/relationships/slideLayout" Target="../slideLayouts/slideLayout153.xml"/><Relationship Id="rId41" Type="http://schemas.openxmlformats.org/officeDocument/2006/relationships/slideLayout" Target="../slideLayouts/slideLayout152.xml"/><Relationship Id="rId44" Type="http://schemas.openxmlformats.org/officeDocument/2006/relationships/slideLayout" Target="../slideLayouts/slideLayout155.xml"/><Relationship Id="rId43" Type="http://schemas.openxmlformats.org/officeDocument/2006/relationships/slideLayout" Target="../slideLayouts/slideLayout154.xml"/><Relationship Id="rId46" Type="http://schemas.openxmlformats.org/officeDocument/2006/relationships/slideLayout" Target="../slideLayouts/slideLayout157.xml"/><Relationship Id="rId45" Type="http://schemas.openxmlformats.org/officeDocument/2006/relationships/slideLayout" Target="../slideLayouts/slideLayout156.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48" Type="http://schemas.openxmlformats.org/officeDocument/2006/relationships/slideLayout" Target="../slideLayouts/slideLayout159.xml"/><Relationship Id="rId47" Type="http://schemas.openxmlformats.org/officeDocument/2006/relationships/slideLayout" Target="../slideLayouts/slideLayout158.xml"/><Relationship Id="rId49" Type="http://schemas.openxmlformats.org/officeDocument/2006/relationships/slideLayout" Target="../slideLayouts/slideLayout160.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31" Type="http://schemas.openxmlformats.org/officeDocument/2006/relationships/slideLayout" Target="../slideLayouts/slideLayout142.xml"/><Relationship Id="rId30" Type="http://schemas.openxmlformats.org/officeDocument/2006/relationships/slideLayout" Target="../slideLayouts/slideLayout141.xml"/><Relationship Id="rId33" Type="http://schemas.openxmlformats.org/officeDocument/2006/relationships/slideLayout" Target="../slideLayouts/slideLayout144.xml"/><Relationship Id="rId32" Type="http://schemas.openxmlformats.org/officeDocument/2006/relationships/slideLayout" Target="../slideLayouts/slideLayout143.xml"/><Relationship Id="rId35" Type="http://schemas.openxmlformats.org/officeDocument/2006/relationships/slideLayout" Target="../slideLayouts/slideLayout146.xml"/><Relationship Id="rId34" Type="http://schemas.openxmlformats.org/officeDocument/2006/relationships/slideLayout" Target="../slideLayouts/slideLayout145.xml"/><Relationship Id="rId37" Type="http://schemas.openxmlformats.org/officeDocument/2006/relationships/slideLayout" Target="../slideLayouts/slideLayout148.xml"/><Relationship Id="rId36" Type="http://schemas.openxmlformats.org/officeDocument/2006/relationships/slideLayout" Target="../slideLayouts/slideLayout147.xml"/><Relationship Id="rId39" Type="http://schemas.openxmlformats.org/officeDocument/2006/relationships/slideLayout" Target="../slideLayouts/slideLayout150.xml"/><Relationship Id="rId38" Type="http://schemas.openxmlformats.org/officeDocument/2006/relationships/slideLayout" Target="../slideLayouts/slideLayout149.xml"/><Relationship Id="rId61" Type="http://schemas.openxmlformats.org/officeDocument/2006/relationships/theme" Target="../theme/theme4.xml"/><Relationship Id="rId20" Type="http://schemas.openxmlformats.org/officeDocument/2006/relationships/slideLayout" Target="../slideLayouts/slideLayout131.xml"/><Relationship Id="rId22" Type="http://schemas.openxmlformats.org/officeDocument/2006/relationships/slideLayout" Target="../slideLayouts/slideLayout133.xml"/><Relationship Id="rId21" Type="http://schemas.openxmlformats.org/officeDocument/2006/relationships/slideLayout" Target="../slideLayouts/slideLayout132.xml"/><Relationship Id="rId24" Type="http://schemas.openxmlformats.org/officeDocument/2006/relationships/slideLayout" Target="../slideLayouts/slideLayout135.xml"/><Relationship Id="rId23" Type="http://schemas.openxmlformats.org/officeDocument/2006/relationships/slideLayout" Target="../slideLayouts/slideLayout134.xml"/><Relationship Id="rId60" Type="http://schemas.openxmlformats.org/officeDocument/2006/relationships/slideLayout" Target="../slideLayouts/slideLayout171.xml"/><Relationship Id="rId26" Type="http://schemas.openxmlformats.org/officeDocument/2006/relationships/slideLayout" Target="../slideLayouts/slideLayout137.xml"/><Relationship Id="rId25" Type="http://schemas.openxmlformats.org/officeDocument/2006/relationships/slideLayout" Target="../slideLayouts/slideLayout136.xml"/><Relationship Id="rId28" Type="http://schemas.openxmlformats.org/officeDocument/2006/relationships/slideLayout" Target="../slideLayouts/slideLayout139.xml"/><Relationship Id="rId27" Type="http://schemas.openxmlformats.org/officeDocument/2006/relationships/slideLayout" Target="../slideLayouts/slideLayout138.xml"/><Relationship Id="rId29" Type="http://schemas.openxmlformats.org/officeDocument/2006/relationships/slideLayout" Target="../slideLayouts/slideLayout140.xml"/><Relationship Id="rId51" Type="http://schemas.openxmlformats.org/officeDocument/2006/relationships/slideLayout" Target="../slideLayouts/slideLayout162.xml"/><Relationship Id="rId50" Type="http://schemas.openxmlformats.org/officeDocument/2006/relationships/slideLayout" Target="../slideLayouts/slideLayout161.xml"/><Relationship Id="rId53" Type="http://schemas.openxmlformats.org/officeDocument/2006/relationships/slideLayout" Target="../slideLayouts/slideLayout164.xml"/><Relationship Id="rId52" Type="http://schemas.openxmlformats.org/officeDocument/2006/relationships/slideLayout" Target="../slideLayouts/slideLayout163.xml"/><Relationship Id="rId11" Type="http://schemas.openxmlformats.org/officeDocument/2006/relationships/slideLayout" Target="../slideLayouts/slideLayout122.xml"/><Relationship Id="rId55" Type="http://schemas.openxmlformats.org/officeDocument/2006/relationships/slideLayout" Target="../slideLayouts/slideLayout166.xml"/><Relationship Id="rId10" Type="http://schemas.openxmlformats.org/officeDocument/2006/relationships/slideLayout" Target="../slideLayouts/slideLayout121.xml"/><Relationship Id="rId54" Type="http://schemas.openxmlformats.org/officeDocument/2006/relationships/slideLayout" Target="../slideLayouts/slideLayout165.xml"/><Relationship Id="rId13" Type="http://schemas.openxmlformats.org/officeDocument/2006/relationships/slideLayout" Target="../slideLayouts/slideLayout124.xml"/><Relationship Id="rId57" Type="http://schemas.openxmlformats.org/officeDocument/2006/relationships/slideLayout" Target="../slideLayouts/slideLayout168.xml"/><Relationship Id="rId12" Type="http://schemas.openxmlformats.org/officeDocument/2006/relationships/slideLayout" Target="../slideLayouts/slideLayout123.xml"/><Relationship Id="rId56" Type="http://schemas.openxmlformats.org/officeDocument/2006/relationships/slideLayout" Target="../slideLayouts/slideLayout167.xml"/><Relationship Id="rId15" Type="http://schemas.openxmlformats.org/officeDocument/2006/relationships/slideLayout" Target="../slideLayouts/slideLayout126.xml"/><Relationship Id="rId59" Type="http://schemas.openxmlformats.org/officeDocument/2006/relationships/slideLayout" Target="../slideLayouts/slideLayout170.xml"/><Relationship Id="rId14" Type="http://schemas.openxmlformats.org/officeDocument/2006/relationships/slideLayout" Target="../slideLayouts/slideLayout125.xml"/><Relationship Id="rId58" Type="http://schemas.openxmlformats.org/officeDocument/2006/relationships/slideLayout" Target="../slideLayouts/slideLayout169.xml"/><Relationship Id="rId17" Type="http://schemas.openxmlformats.org/officeDocument/2006/relationships/slideLayout" Target="../slideLayouts/slideLayout128.xml"/><Relationship Id="rId16" Type="http://schemas.openxmlformats.org/officeDocument/2006/relationships/slideLayout" Target="../slideLayouts/slideLayout127.xml"/><Relationship Id="rId19" Type="http://schemas.openxmlformats.org/officeDocument/2006/relationships/slideLayout" Target="../slideLayouts/slideLayout130.xml"/><Relationship Id="rId18" Type="http://schemas.openxmlformats.org/officeDocument/2006/relationships/slideLayout" Target="../slideLayouts/slideLayout12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11.xml"/><Relationship Id="rId42" Type="http://schemas.openxmlformats.org/officeDocument/2006/relationships/slideLayout" Target="../slideLayouts/slideLayout213.xml"/><Relationship Id="rId41" Type="http://schemas.openxmlformats.org/officeDocument/2006/relationships/slideLayout" Target="../slideLayouts/slideLayout212.xml"/><Relationship Id="rId44" Type="http://schemas.openxmlformats.org/officeDocument/2006/relationships/slideLayout" Target="../slideLayouts/slideLayout215.xml"/><Relationship Id="rId43" Type="http://schemas.openxmlformats.org/officeDocument/2006/relationships/slideLayout" Target="../slideLayouts/slideLayout214.xml"/><Relationship Id="rId46" Type="http://schemas.openxmlformats.org/officeDocument/2006/relationships/slideLayout" Target="../slideLayouts/slideLayout217.xml"/><Relationship Id="rId45" Type="http://schemas.openxmlformats.org/officeDocument/2006/relationships/slideLayout" Target="../slideLayouts/slideLayout216.xml"/><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48" Type="http://schemas.openxmlformats.org/officeDocument/2006/relationships/slideLayout" Target="../slideLayouts/slideLayout219.xml"/><Relationship Id="rId47" Type="http://schemas.openxmlformats.org/officeDocument/2006/relationships/slideLayout" Target="../slideLayouts/slideLayout218.xml"/><Relationship Id="rId49" Type="http://schemas.openxmlformats.org/officeDocument/2006/relationships/slideLayout" Target="../slideLayouts/slideLayout22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31" Type="http://schemas.openxmlformats.org/officeDocument/2006/relationships/slideLayout" Target="../slideLayouts/slideLayout202.xml"/><Relationship Id="rId30" Type="http://schemas.openxmlformats.org/officeDocument/2006/relationships/slideLayout" Target="../slideLayouts/slideLayout201.xml"/><Relationship Id="rId33" Type="http://schemas.openxmlformats.org/officeDocument/2006/relationships/slideLayout" Target="../slideLayouts/slideLayout204.xml"/><Relationship Id="rId32" Type="http://schemas.openxmlformats.org/officeDocument/2006/relationships/slideLayout" Target="../slideLayouts/slideLayout203.xml"/><Relationship Id="rId35" Type="http://schemas.openxmlformats.org/officeDocument/2006/relationships/slideLayout" Target="../slideLayouts/slideLayout206.xml"/><Relationship Id="rId34" Type="http://schemas.openxmlformats.org/officeDocument/2006/relationships/slideLayout" Target="../slideLayouts/slideLayout205.xml"/><Relationship Id="rId37" Type="http://schemas.openxmlformats.org/officeDocument/2006/relationships/slideLayout" Target="../slideLayouts/slideLayout208.xml"/><Relationship Id="rId36" Type="http://schemas.openxmlformats.org/officeDocument/2006/relationships/slideLayout" Target="../slideLayouts/slideLayout207.xml"/><Relationship Id="rId39" Type="http://schemas.openxmlformats.org/officeDocument/2006/relationships/slideLayout" Target="../slideLayouts/slideLayout210.xml"/><Relationship Id="rId38" Type="http://schemas.openxmlformats.org/officeDocument/2006/relationships/slideLayout" Target="../slideLayouts/slideLayout209.xml"/><Relationship Id="rId61" Type="http://schemas.openxmlformats.org/officeDocument/2006/relationships/theme" Target="../theme/theme6.xml"/><Relationship Id="rId20" Type="http://schemas.openxmlformats.org/officeDocument/2006/relationships/slideLayout" Target="../slideLayouts/slideLayout191.xml"/><Relationship Id="rId22" Type="http://schemas.openxmlformats.org/officeDocument/2006/relationships/slideLayout" Target="../slideLayouts/slideLayout193.xml"/><Relationship Id="rId21" Type="http://schemas.openxmlformats.org/officeDocument/2006/relationships/slideLayout" Target="../slideLayouts/slideLayout192.xml"/><Relationship Id="rId24" Type="http://schemas.openxmlformats.org/officeDocument/2006/relationships/slideLayout" Target="../slideLayouts/slideLayout195.xml"/><Relationship Id="rId23" Type="http://schemas.openxmlformats.org/officeDocument/2006/relationships/slideLayout" Target="../slideLayouts/slideLayout194.xml"/><Relationship Id="rId60" Type="http://schemas.openxmlformats.org/officeDocument/2006/relationships/slideLayout" Target="../slideLayouts/slideLayout231.xml"/><Relationship Id="rId26" Type="http://schemas.openxmlformats.org/officeDocument/2006/relationships/slideLayout" Target="../slideLayouts/slideLayout197.xml"/><Relationship Id="rId25" Type="http://schemas.openxmlformats.org/officeDocument/2006/relationships/slideLayout" Target="../slideLayouts/slideLayout196.xml"/><Relationship Id="rId28" Type="http://schemas.openxmlformats.org/officeDocument/2006/relationships/slideLayout" Target="../slideLayouts/slideLayout199.xml"/><Relationship Id="rId27" Type="http://schemas.openxmlformats.org/officeDocument/2006/relationships/slideLayout" Target="../slideLayouts/slideLayout198.xml"/><Relationship Id="rId29" Type="http://schemas.openxmlformats.org/officeDocument/2006/relationships/slideLayout" Target="../slideLayouts/slideLayout200.xml"/><Relationship Id="rId51" Type="http://schemas.openxmlformats.org/officeDocument/2006/relationships/slideLayout" Target="../slideLayouts/slideLayout222.xml"/><Relationship Id="rId50" Type="http://schemas.openxmlformats.org/officeDocument/2006/relationships/slideLayout" Target="../slideLayouts/slideLayout221.xml"/><Relationship Id="rId53" Type="http://schemas.openxmlformats.org/officeDocument/2006/relationships/slideLayout" Target="../slideLayouts/slideLayout224.xml"/><Relationship Id="rId52" Type="http://schemas.openxmlformats.org/officeDocument/2006/relationships/slideLayout" Target="../slideLayouts/slideLayout223.xml"/><Relationship Id="rId11" Type="http://schemas.openxmlformats.org/officeDocument/2006/relationships/slideLayout" Target="../slideLayouts/slideLayout182.xml"/><Relationship Id="rId55" Type="http://schemas.openxmlformats.org/officeDocument/2006/relationships/slideLayout" Target="../slideLayouts/slideLayout226.xml"/><Relationship Id="rId10" Type="http://schemas.openxmlformats.org/officeDocument/2006/relationships/slideLayout" Target="../slideLayouts/slideLayout181.xml"/><Relationship Id="rId54" Type="http://schemas.openxmlformats.org/officeDocument/2006/relationships/slideLayout" Target="../slideLayouts/slideLayout225.xml"/><Relationship Id="rId13" Type="http://schemas.openxmlformats.org/officeDocument/2006/relationships/slideLayout" Target="../slideLayouts/slideLayout184.xml"/><Relationship Id="rId57" Type="http://schemas.openxmlformats.org/officeDocument/2006/relationships/slideLayout" Target="../slideLayouts/slideLayout228.xml"/><Relationship Id="rId12" Type="http://schemas.openxmlformats.org/officeDocument/2006/relationships/slideLayout" Target="../slideLayouts/slideLayout183.xml"/><Relationship Id="rId56" Type="http://schemas.openxmlformats.org/officeDocument/2006/relationships/slideLayout" Target="../slideLayouts/slideLayout227.xml"/><Relationship Id="rId15" Type="http://schemas.openxmlformats.org/officeDocument/2006/relationships/slideLayout" Target="../slideLayouts/slideLayout186.xml"/><Relationship Id="rId59" Type="http://schemas.openxmlformats.org/officeDocument/2006/relationships/slideLayout" Target="../slideLayouts/slideLayout230.xml"/><Relationship Id="rId14" Type="http://schemas.openxmlformats.org/officeDocument/2006/relationships/slideLayout" Target="../slideLayouts/slideLayout185.xml"/><Relationship Id="rId58" Type="http://schemas.openxmlformats.org/officeDocument/2006/relationships/slideLayout" Target="../slideLayouts/slideLayout229.xml"/><Relationship Id="rId17" Type="http://schemas.openxmlformats.org/officeDocument/2006/relationships/slideLayout" Target="../slideLayouts/slideLayout188.xml"/><Relationship Id="rId16" Type="http://schemas.openxmlformats.org/officeDocument/2006/relationships/slideLayout" Target="../slideLayouts/slideLayout187.xml"/><Relationship Id="rId19" Type="http://schemas.openxmlformats.org/officeDocument/2006/relationships/slideLayout" Target="../slideLayouts/slideLayout190.xml"/><Relationship Id="rId18" Type="http://schemas.openxmlformats.org/officeDocument/2006/relationships/slideLayout" Target="../slideLayouts/slideLayout189.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71.xml"/><Relationship Id="rId84" Type="http://schemas.openxmlformats.org/officeDocument/2006/relationships/slideLayout" Target="../slideLayouts/slideLayout315.xml"/><Relationship Id="rId83" Type="http://schemas.openxmlformats.org/officeDocument/2006/relationships/slideLayout" Target="../slideLayouts/slideLayout314.xml"/><Relationship Id="rId42" Type="http://schemas.openxmlformats.org/officeDocument/2006/relationships/slideLayout" Target="../slideLayouts/slideLayout273.xml"/><Relationship Id="rId86" Type="http://schemas.openxmlformats.org/officeDocument/2006/relationships/slideLayout" Target="../slideLayouts/slideLayout317.xml"/><Relationship Id="rId41" Type="http://schemas.openxmlformats.org/officeDocument/2006/relationships/slideLayout" Target="../slideLayouts/slideLayout272.xml"/><Relationship Id="rId85" Type="http://schemas.openxmlformats.org/officeDocument/2006/relationships/slideLayout" Target="../slideLayouts/slideLayout316.xml"/><Relationship Id="rId44" Type="http://schemas.openxmlformats.org/officeDocument/2006/relationships/slideLayout" Target="../slideLayouts/slideLayout275.xml"/><Relationship Id="rId88" Type="http://schemas.openxmlformats.org/officeDocument/2006/relationships/slideLayout" Target="../slideLayouts/slideLayout319.xml"/><Relationship Id="rId43" Type="http://schemas.openxmlformats.org/officeDocument/2006/relationships/slideLayout" Target="../slideLayouts/slideLayout274.xml"/><Relationship Id="rId87" Type="http://schemas.openxmlformats.org/officeDocument/2006/relationships/slideLayout" Target="../slideLayouts/slideLayout318.xml"/><Relationship Id="rId46" Type="http://schemas.openxmlformats.org/officeDocument/2006/relationships/slideLayout" Target="../slideLayouts/slideLayout277.xml"/><Relationship Id="rId45" Type="http://schemas.openxmlformats.org/officeDocument/2006/relationships/slideLayout" Target="../slideLayouts/slideLayout276.xml"/><Relationship Id="rId89" Type="http://schemas.openxmlformats.org/officeDocument/2006/relationships/slideLayout" Target="../slideLayouts/slideLayout320.xml"/><Relationship Id="rId80" Type="http://schemas.openxmlformats.org/officeDocument/2006/relationships/slideLayout" Target="../slideLayouts/slideLayout311.xml"/><Relationship Id="rId82" Type="http://schemas.openxmlformats.org/officeDocument/2006/relationships/slideLayout" Target="../slideLayouts/slideLayout313.xml"/><Relationship Id="rId81" Type="http://schemas.openxmlformats.org/officeDocument/2006/relationships/slideLayout" Target="../slideLayouts/slideLayout312.xml"/><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48" Type="http://schemas.openxmlformats.org/officeDocument/2006/relationships/slideLayout" Target="../slideLayouts/slideLayout279.xml"/><Relationship Id="rId47" Type="http://schemas.openxmlformats.org/officeDocument/2006/relationships/slideLayout" Target="../slideLayouts/slideLayout278.xml"/><Relationship Id="rId49" Type="http://schemas.openxmlformats.org/officeDocument/2006/relationships/slideLayout" Target="../slideLayouts/slideLayout280.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73" Type="http://schemas.openxmlformats.org/officeDocument/2006/relationships/slideLayout" Target="../slideLayouts/slideLayout304.xml"/><Relationship Id="rId72" Type="http://schemas.openxmlformats.org/officeDocument/2006/relationships/slideLayout" Target="../slideLayouts/slideLayout303.xml"/><Relationship Id="rId31" Type="http://schemas.openxmlformats.org/officeDocument/2006/relationships/slideLayout" Target="../slideLayouts/slideLayout262.xml"/><Relationship Id="rId75" Type="http://schemas.openxmlformats.org/officeDocument/2006/relationships/slideLayout" Target="../slideLayouts/slideLayout306.xml"/><Relationship Id="rId30" Type="http://schemas.openxmlformats.org/officeDocument/2006/relationships/slideLayout" Target="../slideLayouts/slideLayout261.xml"/><Relationship Id="rId74" Type="http://schemas.openxmlformats.org/officeDocument/2006/relationships/slideLayout" Target="../slideLayouts/slideLayout305.xml"/><Relationship Id="rId33" Type="http://schemas.openxmlformats.org/officeDocument/2006/relationships/slideLayout" Target="../slideLayouts/slideLayout264.xml"/><Relationship Id="rId77" Type="http://schemas.openxmlformats.org/officeDocument/2006/relationships/slideLayout" Target="../slideLayouts/slideLayout308.xml"/><Relationship Id="rId32" Type="http://schemas.openxmlformats.org/officeDocument/2006/relationships/slideLayout" Target="../slideLayouts/slideLayout263.xml"/><Relationship Id="rId76" Type="http://schemas.openxmlformats.org/officeDocument/2006/relationships/slideLayout" Target="../slideLayouts/slideLayout307.xml"/><Relationship Id="rId35" Type="http://schemas.openxmlformats.org/officeDocument/2006/relationships/slideLayout" Target="../slideLayouts/slideLayout266.xml"/><Relationship Id="rId79" Type="http://schemas.openxmlformats.org/officeDocument/2006/relationships/slideLayout" Target="../slideLayouts/slideLayout310.xml"/><Relationship Id="rId34" Type="http://schemas.openxmlformats.org/officeDocument/2006/relationships/slideLayout" Target="../slideLayouts/slideLayout265.xml"/><Relationship Id="rId78" Type="http://schemas.openxmlformats.org/officeDocument/2006/relationships/slideLayout" Target="../slideLayouts/slideLayout309.xml"/><Relationship Id="rId71" Type="http://schemas.openxmlformats.org/officeDocument/2006/relationships/slideLayout" Target="../slideLayouts/slideLayout302.xml"/><Relationship Id="rId70" Type="http://schemas.openxmlformats.org/officeDocument/2006/relationships/slideLayout" Target="../slideLayouts/slideLayout301.xml"/><Relationship Id="rId37" Type="http://schemas.openxmlformats.org/officeDocument/2006/relationships/slideLayout" Target="../slideLayouts/slideLayout268.xml"/><Relationship Id="rId36" Type="http://schemas.openxmlformats.org/officeDocument/2006/relationships/slideLayout" Target="../slideLayouts/slideLayout267.xml"/><Relationship Id="rId39" Type="http://schemas.openxmlformats.org/officeDocument/2006/relationships/slideLayout" Target="../slideLayouts/slideLayout270.xml"/><Relationship Id="rId38" Type="http://schemas.openxmlformats.org/officeDocument/2006/relationships/slideLayout" Target="../slideLayouts/slideLayout269.xml"/><Relationship Id="rId62" Type="http://schemas.openxmlformats.org/officeDocument/2006/relationships/slideLayout" Target="../slideLayouts/slideLayout293.xml"/><Relationship Id="rId61" Type="http://schemas.openxmlformats.org/officeDocument/2006/relationships/slideLayout" Target="../slideLayouts/slideLayout292.xml"/><Relationship Id="rId20" Type="http://schemas.openxmlformats.org/officeDocument/2006/relationships/slideLayout" Target="../slideLayouts/slideLayout251.xml"/><Relationship Id="rId64" Type="http://schemas.openxmlformats.org/officeDocument/2006/relationships/slideLayout" Target="../slideLayouts/slideLayout295.xml"/><Relationship Id="rId63" Type="http://schemas.openxmlformats.org/officeDocument/2006/relationships/slideLayout" Target="../slideLayouts/slideLayout294.xml"/><Relationship Id="rId22" Type="http://schemas.openxmlformats.org/officeDocument/2006/relationships/slideLayout" Target="../slideLayouts/slideLayout253.xml"/><Relationship Id="rId66" Type="http://schemas.openxmlformats.org/officeDocument/2006/relationships/slideLayout" Target="../slideLayouts/slideLayout297.xml"/><Relationship Id="rId21" Type="http://schemas.openxmlformats.org/officeDocument/2006/relationships/slideLayout" Target="../slideLayouts/slideLayout252.xml"/><Relationship Id="rId65" Type="http://schemas.openxmlformats.org/officeDocument/2006/relationships/slideLayout" Target="../slideLayouts/slideLayout296.xml"/><Relationship Id="rId24" Type="http://schemas.openxmlformats.org/officeDocument/2006/relationships/slideLayout" Target="../slideLayouts/slideLayout255.xml"/><Relationship Id="rId68" Type="http://schemas.openxmlformats.org/officeDocument/2006/relationships/slideLayout" Target="../slideLayouts/slideLayout299.xml"/><Relationship Id="rId23" Type="http://schemas.openxmlformats.org/officeDocument/2006/relationships/slideLayout" Target="../slideLayouts/slideLayout254.xml"/><Relationship Id="rId67" Type="http://schemas.openxmlformats.org/officeDocument/2006/relationships/slideLayout" Target="../slideLayouts/slideLayout298.xml"/><Relationship Id="rId60" Type="http://schemas.openxmlformats.org/officeDocument/2006/relationships/slideLayout" Target="../slideLayouts/slideLayout291.xml"/><Relationship Id="rId26" Type="http://schemas.openxmlformats.org/officeDocument/2006/relationships/slideLayout" Target="../slideLayouts/slideLayout257.xml"/><Relationship Id="rId25" Type="http://schemas.openxmlformats.org/officeDocument/2006/relationships/slideLayout" Target="../slideLayouts/slideLayout256.xml"/><Relationship Id="rId69" Type="http://schemas.openxmlformats.org/officeDocument/2006/relationships/slideLayout" Target="../slideLayouts/slideLayout300.xml"/><Relationship Id="rId28" Type="http://schemas.openxmlformats.org/officeDocument/2006/relationships/slideLayout" Target="../slideLayouts/slideLayout259.xml"/><Relationship Id="rId27" Type="http://schemas.openxmlformats.org/officeDocument/2006/relationships/slideLayout" Target="../slideLayouts/slideLayout258.xml"/><Relationship Id="rId29" Type="http://schemas.openxmlformats.org/officeDocument/2006/relationships/slideLayout" Target="../slideLayouts/slideLayout260.xml"/><Relationship Id="rId51" Type="http://schemas.openxmlformats.org/officeDocument/2006/relationships/slideLayout" Target="../slideLayouts/slideLayout282.xml"/><Relationship Id="rId50" Type="http://schemas.openxmlformats.org/officeDocument/2006/relationships/slideLayout" Target="../slideLayouts/slideLayout281.xml"/><Relationship Id="rId53" Type="http://schemas.openxmlformats.org/officeDocument/2006/relationships/slideLayout" Target="../slideLayouts/slideLayout284.xml"/><Relationship Id="rId52" Type="http://schemas.openxmlformats.org/officeDocument/2006/relationships/slideLayout" Target="../slideLayouts/slideLayout283.xml"/><Relationship Id="rId11" Type="http://schemas.openxmlformats.org/officeDocument/2006/relationships/slideLayout" Target="../slideLayouts/slideLayout242.xml"/><Relationship Id="rId55" Type="http://schemas.openxmlformats.org/officeDocument/2006/relationships/slideLayout" Target="../slideLayouts/slideLayout286.xml"/><Relationship Id="rId10" Type="http://schemas.openxmlformats.org/officeDocument/2006/relationships/slideLayout" Target="../slideLayouts/slideLayout241.xml"/><Relationship Id="rId54" Type="http://schemas.openxmlformats.org/officeDocument/2006/relationships/slideLayout" Target="../slideLayouts/slideLayout285.xml"/><Relationship Id="rId13" Type="http://schemas.openxmlformats.org/officeDocument/2006/relationships/slideLayout" Target="../slideLayouts/slideLayout244.xml"/><Relationship Id="rId57" Type="http://schemas.openxmlformats.org/officeDocument/2006/relationships/slideLayout" Target="../slideLayouts/slideLayout288.xml"/><Relationship Id="rId12" Type="http://schemas.openxmlformats.org/officeDocument/2006/relationships/slideLayout" Target="../slideLayouts/slideLayout243.xml"/><Relationship Id="rId56" Type="http://schemas.openxmlformats.org/officeDocument/2006/relationships/slideLayout" Target="../slideLayouts/slideLayout287.xml"/><Relationship Id="rId91" Type="http://schemas.openxmlformats.org/officeDocument/2006/relationships/slideLayout" Target="../slideLayouts/slideLayout322.xml"/><Relationship Id="rId90" Type="http://schemas.openxmlformats.org/officeDocument/2006/relationships/slideLayout" Target="../slideLayouts/slideLayout321.xml"/><Relationship Id="rId92" Type="http://schemas.openxmlformats.org/officeDocument/2006/relationships/theme" Target="../theme/theme2.xml"/><Relationship Id="rId15" Type="http://schemas.openxmlformats.org/officeDocument/2006/relationships/slideLayout" Target="../slideLayouts/slideLayout246.xml"/><Relationship Id="rId59" Type="http://schemas.openxmlformats.org/officeDocument/2006/relationships/slideLayout" Target="../slideLayouts/slideLayout290.xml"/><Relationship Id="rId14" Type="http://schemas.openxmlformats.org/officeDocument/2006/relationships/slideLayout" Target="../slideLayouts/slideLayout245.xml"/><Relationship Id="rId58" Type="http://schemas.openxmlformats.org/officeDocument/2006/relationships/slideLayout" Target="../slideLayouts/slideLayout289.xml"/><Relationship Id="rId17" Type="http://schemas.openxmlformats.org/officeDocument/2006/relationships/slideLayout" Target="../slideLayouts/slideLayout248.xml"/><Relationship Id="rId16" Type="http://schemas.openxmlformats.org/officeDocument/2006/relationships/slideLayout" Target="../slideLayouts/slideLayout247.xml"/><Relationship Id="rId19" Type="http://schemas.openxmlformats.org/officeDocument/2006/relationships/slideLayout" Target="../slideLayouts/slideLayout250.xml"/><Relationship Id="rId18" Type="http://schemas.openxmlformats.org/officeDocument/2006/relationships/slideLayout" Target="../slideLayouts/slideLayout2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9" name="Shape 139"/>
        <p:cNvGrpSpPr/>
        <p:nvPr/>
      </p:nvGrpSpPr>
      <p:grpSpPr>
        <a:xfrm>
          <a:off x="0" y="0"/>
          <a:ext cx="0" cy="0"/>
          <a:chOff x="0" y="0"/>
          <a:chExt cx="0" cy="0"/>
        </a:xfrm>
      </p:grpSpPr>
      <p:sp>
        <p:nvSpPr>
          <p:cNvPr id="140" name="Google Shape;140;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 id="2147483717" r:id="rId50"/>
    <p:sldLayoutId id="2147483718" r:id="rId51"/>
    <p:sldLayoutId id="2147483719" r:id="rId52"/>
    <p:sldLayoutId id="2147483720" r:id="rId53"/>
    <p:sldLayoutId id="2147483721" r:id="rId54"/>
    <p:sldLayoutId id="2147483722" r:id="rId55"/>
    <p:sldLayoutId id="2147483723" r:id="rId56"/>
    <p:sldLayoutId id="2147483724" r:id="rId57"/>
    <p:sldLayoutId id="2147483725" r:id="rId58"/>
    <p:sldLayoutId id="2147483726" r:id="rId59"/>
    <p:sldLayoutId id="2147483727" r:id="rId60"/>
    <p:sldLayoutId id="2147483728" r:id="rId61"/>
    <p:sldLayoutId id="2147483729" r:id="rId62"/>
    <p:sldLayoutId id="2147483730" r:id="rId63"/>
    <p:sldLayoutId id="2147483731" r:id="rId64"/>
    <p:sldLayoutId id="2147483732" r:id="rId65"/>
    <p:sldLayoutId id="2147483733" r:id="rId66"/>
    <p:sldLayoutId id="2147483734" r:id="rId67"/>
    <p:sldLayoutId id="2147483735" r:id="rId68"/>
    <p:sldLayoutId id="2147483736" r:id="rId69"/>
    <p:sldLayoutId id="2147483737" r:id="rId70"/>
    <p:sldLayoutId id="2147483738" r:id="rId71"/>
    <p:sldLayoutId id="2147483739" r:id="rId72"/>
    <p:sldLayoutId id="2147483740" r:id="rId73"/>
    <p:sldLayoutId id="2147483741" r:id="rId74"/>
    <p:sldLayoutId id="2147483742" r:id="rId75"/>
    <p:sldLayoutId id="2147483743" r:id="rId76"/>
    <p:sldLayoutId id="2147483744" r:id="rId77"/>
    <p:sldLayoutId id="2147483745" r:id="rId78"/>
    <p:sldLayoutId id="2147483746" r:id="rId79"/>
    <p:sldLayoutId id="2147483747" r:id="rId80"/>
    <p:sldLayoutId id="2147483748" r:id="rId81"/>
    <p:sldLayoutId id="2147483749" r:id="rId82"/>
    <p:sldLayoutId id="2147483750" r:id="rId83"/>
    <p:sldLayoutId id="2147483751" r:id="rId84"/>
    <p:sldLayoutId id="2147483752" r:id="rId85"/>
    <p:sldLayoutId id="2147483753" r:id="rId86"/>
    <p:sldLayoutId id="2147483754" r:id="rId87"/>
    <p:sldLayoutId id="2147483755" r:id="rId88"/>
    <p:sldLayoutId id="2147483756" r:id="rId89"/>
    <p:sldLayoutId id="2147483757" r:id="rId90"/>
    <p:sldLayoutId id="2147483758" r:id="rId9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99" name="Shape 1499"/>
        <p:cNvGrpSpPr/>
        <p:nvPr/>
      </p:nvGrpSpPr>
      <p:grpSpPr>
        <a:xfrm>
          <a:off x="0" y="0"/>
          <a:ext cx="0" cy="0"/>
          <a:chOff x="0" y="0"/>
          <a:chExt cx="0" cy="0"/>
        </a:xfrm>
      </p:grpSpPr>
      <p:sp>
        <p:nvSpPr>
          <p:cNvPr id="1500" name="Google Shape;1500;p1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 id="2147483805" r:id="rId47"/>
    <p:sldLayoutId id="2147483806" r:id="rId48"/>
    <p:sldLayoutId id="2147483807" r:id="rId49"/>
    <p:sldLayoutId id="2147483808" r:id="rId50"/>
    <p:sldLayoutId id="2147483809" r:id="rId51"/>
    <p:sldLayoutId id="2147483810" r:id="rId52"/>
    <p:sldLayoutId id="2147483811" r:id="rId53"/>
    <p:sldLayoutId id="2147483812" r:id="rId54"/>
    <p:sldLayoutId id="2147483813" r:id="rId55"/>
    <p:sldLayoutId id="2147483814" r:id="rId56"/>
    <p:sldLayoutId id="2147483815" r:id="rId57"/>
    <p:sldLayoutId id="2147483816" r:id="rId58"/>
    <p:sldLayoutId id="2147483817" r:id="rId59"/>
    <p:sldLayoutId id="2147483818"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99" name="Shape 2599"/>
        <p:cNvGrpSpPr/>
        <p:nvPr/>
      </p:nvGrpSpPr>
      <p:grpSpPr>
        <a:xfrm>
          <a:off x="0" y="0"/>
          <a:ext cx="0" cy="0"/>
          <a:chOff x="0" y="0"/>
          <a:chExt cx="0" cy="0"/>
        </a:xfrm>
      </p:grpSpPr>
      <p:sp>
        <p:nvSpPr>
          <p:cNvPr id="2600" name="Google Shape;2600;p1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01" name="Google Shape;2601;p1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602" name="Google Shape;2602;p1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 id="2147483855" r:id="rId37"/>
    <p:sldLayoutId id="2147483856" r:id="rId38"/>
    <p:sldLayoutId id="2147483857" r:id="rId39"/>
    <p:sldLayoutId id="2147483858" r:id="rId40"/>
    <p:sldLayoutId id="2147483859" r:id="rId41"/>
    <p:sldLayoutId id="2147483860" r:id="rId42"/>
    <p:sldLayoutId id="2147483861" r:id="rId43"/>
    <p:sldLayoutId id="2147483862" r:id="rId44"/>
    <p:sldLayoutId id="2147483863" r:id="rId45"/>
    <p:sldLayoutId id="2147483864" r:id="rId46"/>
    <p:sldLayoutId id="2147483865" r:id="rId47"/>
    <p:sldLayoutId id="2147483866" r:id="rId48"/>
    <p:sldLayoutId id="2147483867" r:id="rId49"/>
    <p:sldLayoutId id="2147483868" r:id="rId50"/>
    <p:sldLayoutId id="2147483869" r:id="rId51"/>
    <p:sldLayoutId id="2147483870" r:id="rId52"/>
    <p:sldLayoutId id="2147483871" r:id="rId53"/>
    <p:sldLayoutId id="2147483872" r:id="rId54"/>
    <p:sldLayoutId id="2147483873" r:id="rId55"/>
    <p:sldLayoutId id="2147483874" r:id="rId56"/>
    <p:sldLayoutId id="2147483875" r:id="rId57"/>
    <p:sldLayoutId id="2147483876" r:id="rId58"/>
    <p:sldLayoutId id="2147483877" r:id="rId59"/>
    <p:sldLayoutId id="2147483878"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07" name="Shape 3507"/>
        <p:cNvGrpSpPr/>
        <p:nvPr/>
      </p:nvGrpSpPr>
      <p:grpSpPr>
        <a:xfrm>
          <a:off x="0" y="0"/>
          <a:ext cx="0" cy="0"/>
          <a:chOff x="0" y="0"/>
          <a:chExt cx="0" cy="0"/>
        </a:xfrm>
      </p:grpSpPr>
      <p:sp>
        <p:nvSpPr>
          <p:cNvPr id="3508" name="Google Shape;3508;p2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 id="2147483925" r:id="rId47"/>
    <p:sldLayoutId id="2147483926" r:id="rId48"/>
    <p:sldLayoutId id="2147483927" r:id="rId49"/>
    <p:sldLayoutId id="2147483928" r:id="rId50"/>
    <p:sldLayoutId id="2147483929" r:id="rId51"/>
    <p:sldLayoutId id="2147483930" r:id="rId52"/>
    <p:sldLayoutId id="2147483931" r:id="rId53"/>
    <p:sldLayoutId id="2147483932" r:id="rId54"/>
    <p:sldLayoutId id="2147483933" r:id="rId55"/>
    <p:sldLayoutId id="2147483934" r:id="rId56"/>
    <p:sldLayoutId id="2147483935" r:id="rId57"/>
    <p:sldLayoutId id="2147483936" r:id="rId58"/>
    <p:sldLayoutId id="2147483937" r:id="rId59"/>
    <p:sldLayoutId id="2147483938" r:id="rId60"/>
    <p:sldLayoutId id="2147483939" r:id="rId61"/>
    <p:sldLayoutId id="2147483940" r:id="rId62"/>
    <p:sldLayoutId id="2147483941" r:id="rId63"/>
    <p:sldLayoutId id="2147483942" r:id="rId64"/>
    <p:sldLayoutId id="2147483943" r:id="rId65"/>
    <p:sldLayoutId id="2147483944" r:id="rId66"/>
    <p:sldLayoutId id="2147483945" r:id="rId67"/>
    <p:sldLayoutId id="2147483946" r:id="rId68"/>
    <p:sldLayoutId id="2147483947" r:id="rId69"/>
    <p:sldLayoutId id="2147483948" r:id="rId70"/>
    <p:sldLayoutId id="2147483949" r:id="rId71"/>
    <p:sldLayoutId id="2147483950" r:id="rId72"/>
    <p:sldLayoutId id="2147483951" r:id="rId73"/>
    <p:sldLayoutId id="2147483952" r:id="rId74"/>
    <p:sldLayoutId id="2147483953" r:id="rId75"/>
    <p:sldLayoutId id="2147483954" r:id="rId76"/>
    <p:sldLayoutId id="2147483955" r:id="rId77"/>
    <p:sldLayoutId id="2147483956" r:id="rId78"/>
    <p:sldLayoutId id="2147483957" r:id="rId79"/>
    <p:sldLayoutId id="2147483958" r:id="rId80"/>
    <p:sldLayoutId id="2147483959" r:id="rId81"/>
    <p:sldLayoutId id="2147483960" r:id="rId82"/>
    <p:sldLayoutId id="2147483961" r:id="rId83"/>
    <p:sldLayoutId id="2147483962" r:id="rId84"/>
    <p:sldLayoutId id="2147483963" r:id="rId85"/>
    <p:sldLayoutId id="2147483964" r:id="rId86"/>
    <p:sldLayoutId id="2147483965" r:id="rId87"/>
    <p:sldLayoutId id="2147483966" r:id="rId88"/>
    <p:sldLayoutId id="2147483967" r:id="rId89"/>
    <p:sldLayoutId id="2147483968" r:id="rId90"/>
    <p:sldLayoutId id="2147483969" r:id="rId9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5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538.png"/><Relationship Id="rId4" Type="http://schemas.openxmlformats.org/officeDocument/2006/relationships/image" Target="../media/image540.png"/><Relationship Id="rId5" Type="http://schemas.openxmlformats.org/officeDocument/2006/relationships/image" Target="../media/image5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5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539.png"/><Relationship Id="rId4" Type="http://schemas.openxmlformats.org/officeDocument/2006/relationships/image" Target="../media/image5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548.png"/><Relationship Id="rId4" Type="http://schemas.openxmlformats.org/officeDocument/2006/relationships/image" Target="../media/image5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5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559.png"/><Relationship Id="rId4" Type="http://schemas.openxmlformats.org/officeDocument/2006/relationships/image" Target="../media/image5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563.png"/><Relationship Id="rId4" Type="http://schemas.openxmlformats.org/officeDocument/2006/relationships/image" Target="../media/image5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5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8.xml"/><Relationship Id="rId3" Type="http://schemas.openxmlformats.org/officeDocument/2006/relationships/image" Target="../media/image58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5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554.png"/><Relationship Id="rId4" Type="http://schemas.openxmlformats.org/officeDocument/2006/relationships/image" Target="../media/image570.png"/><Relationship Id="rId5" Type="http://schemas.openxmlformats.org/officeDocument/2006/relationships/image" Target="../media/image5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5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5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575.png"/><Relationship Id="rId4" Type="http://schemas.openxmlformats.org/officeDocument/2006/relationships/image" Target="../media/image5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531.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561.png"/><Relationship Id="rId4" Type="http://schemas.openxmlformats.org/officeDocument/2006/relationships/image" Target="../media/image5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562.png"/><Relationship Id="rId4" Type="http://schemas.openxmlformats.org/officeDocument/2006/relationships/image" Target="../media/image5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581.png"/><Relationship Id="rId4" Type="http://schemas.openxmlformats.org/officeDocument/2006/relationships/image" Target="../media/image5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5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5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5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571.png"/><Relationship Id="rId4" Type="http://schemas.openxmlformats.org/officeDocument/2006/relationships/image" Target="../media/image5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5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531.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535.png"/><Relationship Id="rId4" Type="http://schemas.openxmlformats.org/officeDocument/2006/relationships/image" Target="../media/image5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5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0" name="Shape 4870"/>
        <p:cNvGrpSpPr/>
        <p:nvPr/>
      </p:nvGrpSpPr>
      <p:grpSpPr>
        <a:xfrm>
          <a:off x="0" y="0"/>
          <a:ext cx="0" cy="0"/>
          <a:chOff x="0" y="0"/>
          <a:chExt cx="0" cy="0"/>
        </a:xfrm>
      </p:grpSpPr>
      <p:sp>
        <p:nvSpPr>
          <p:cNvPr id="4871" name="Google Shape;4871;p328"/>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18.2</a:t>
            </a:r>
            <a:endParaRPr/>
          </a:p>
        </p:txBody>
      </p:sp>
      <p:sp>
        <p:nvSpPr>
          <p:cNvPr id="4872" name="Google Shape;4872;p328"/>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Deeper Into Tableau</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4" name="Shape 4944"/>
        <p:cNvGrpSpPr/>
        <p:nvPr/>
      </p:nvGrpSpPr>
      <p:grpSpPr>
        <a:xfrm>
          <a:off x="0" y="0"/>
          <a:ext cx="0" cy="0"/>
          <a:chOff x="0" y="0"/>
          <a:chExt cx="0" cy="0"/>
        </a:xfrm>
      </p:grpSpPr>
      <p:sp>
        <p:nvSpPr>
          <p:cNvPr id="4945" name="Google Shape;4945;p3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Groups and Sets</a:t>
            </a:r>
            <a:endParaRPr sz="2440"/>
          </a:p>
        </p:txBody>
      </p:sp>
      <p:sp>
        <p:nvSpPr>
          <p:cNvPr id="4946" name="Google Shape;4946;p337"/>
          <p:cNvSpPr/>
          <p:nvPr/>
        </p:nvSpPr>
        <p:spPr>
          <a:xfrm>
            <a:off x="3852200" y="1220225"/>
            <a:ext cx="4902900" cy="3222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Name the set </a:t>
            </a:r>
            <a:r>
              <a:rPr i="1" lang="en"/>
              <a:t>“Discounted Countries”</a:t>
            </a:r>
            <a:r>
              <a:rPr lang="en"/>
              <a:t> or something similar. It will appear in the Tables listing on the far left of the window. Drag it to the Rows shelf</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A set bifurcates a field into the following two groups:</a:t>
            </a:r>
            <a:endParaRPr/>
          </a:p>
          <a:p>
            <a:pPr indent="-317500" lvl="1" marL="1371600" rtl="0" algn="l">
              <a:spcBef>
                <a:spcPts val="0"/>
              </a:spcBef>
              <a:spcAft>
                <a:spcPts val="0"/>
              </a:spcAft>
              <a:buSzPts val="1400"/>
              <a:buChar char="○"/>
            </a:pPr>
            <a:r>
              <a:rPr lang="en"/>
              <a:t>The </a:t>
            </a:r>
            <a:r>
              <a:rPr b="1" lang="en"/>
              <a:t>In </a:t>
            </a:r>
            <a:r>
              <a:rPr lang="en"/>
              <a:t>group, whose members meet the set's criteria</a:t>
            </a:r>
            <a:endParaRPr/>
          </a:p>
          <a:p>
            <a:pPr indent="-317500" lvl="1" marL="1371600" rtl="0" algn="l">
              <a:spcBef>
                <a:spcPts val="0"/>
              </a:spcBef>
              <a:spcAft>
                <a:spcPts val="0"/>
              </a:spcAft>
              <a:buSzPts val="1400"/>
              <a:buChar char="○"/>
            </a:pPr>
            <a:r>
              <a:rPr lang="en"/>
              <a:t>The </a:t>
            </a:r>
            <a:r>
              <a:rPr b="1" lang="en"/>
              <a:t>Out </a:t>
            </a:r>
            <a:r>
              <a:rPr lang="en"/>
              <a:t>group, whose members do not meet the set's criteria</a:t>
            </a:r>
            <a:endParaRPr/>
          </a:p>
          <a:p>
            <a:pPr indent="0" lvl="0" marL="1371600" rtl="0" algn="l">
              <a:spcBef>
                <a:spcPts val="0"/>
              </a:spcBef>
              <a:spcAft>
                <a:spcPts val="0"/>
              </a:spcAft>
              <a:buNone/>
            </a:pPr>
            <a:r>
              <a:t/>
            </a:r>
            <a:endParaRPr/>
          </a:p>
          <a:p>
            <a:pPr indent="-317500" lvl="0" marL="457200" rtl="0" algn="l">
              <a:spcBef>
                <a:spcPts val="0"/>
              </a:spcBef>
              <a:spcAft>
                <a:spcPts val="0"/>
              </a:spcAft>
              <a:buSzPts val="1400"/>
              <a:buChar char="●"/>
            </a:pPr>
            <a:r>
              <a:rPr lang="en"/>
              <a:t>With these groups, we can perform additional operations and visualizations</a:t>
            </a:r>
            <a:endParaRPr/>
          </a:p>
        </p:txBody>
      </p:sp>
      <p:pic>
        <p:nvPicPr>
          <p:cNvPr id="4947" name="Google Shape;4947;p337"/>
          <p:cNvPicPr preferRelativeResize="0"/>
          <p:nvPr/>
        </p:nvPicPr>
        <p:blipFill>
          <a:blip r:embed="rId3">
            <a:alphaModFix/>
          </a:blip>
          <a:stretch>
            <a:fillRect/>
          </a:stretch>
        </p:blipFill>
        <p:spPr>
          <a:xfrm>
            <a:off x="457200" y="686100"/>
            <a:ext cx="3334525" cy="4161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1" name="Shape 4951"/>
        <p:cNvGrpSpPr/>
        <p:nvPr/>
      </p:nvGrpSpPr>
      <p:grpSpPr>
        <a:xfrm>
          <a:off x="0" y="0"/>
          <a:ext cx="0" cy="0"/>
          <a:chOff x="0" y="0"/>
          <a:chExt cx="0" cy="0"/>
        </a:xfrm>
      </p:grpSpPr>
      <p:sp>
        <p:nvSpPr>
          <p:cNvPr id="4952" name="Google Shape;4952;p3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Groups and Sets</a:t>
            </a:r>
            <a:endParaRPr sz="2440"/>
          </a:p>
        </p:txBody>
      </p:sp>
      <p:sp>
        <p:nvSpPr>
          <p:cNvPr id="4953" name="Google Shape;4953;p338"/>
          <p:cNvSpPr txBox="1"/>
          <p:nvPr/>
        </p:nvSpPr>
        <p:spPr>
          <a:xfrm>
            <a:off x="377125" y="904300"/>
            <a:ext cx="801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can also create a set to select members that meet a defined criterion. In the following example, we'll create sets to select movie titles that meet two criteria: high paid fees and low rented days.</a:t>
            </a:r>
            <a:endParaRPr/>
          </a:p>
        </p:txBody>
      </p:sp>
      <p:pic>
        <p:nvPicPr>
          <p:cNvPr id="4954" name="Google Shape;4954;p338"/>
          <p:cNvPicPr preferRelativeResize="0"/>
          <p:nvPr/>
        </p:nvPicPr>
        <p:blipFill>
          <a:blip r:embed="rId3">
            <a:alphaModFix/>
          </a:blip>
          <a:stretch>
            <a:fillRect/>
          </a:stretch>
        </p:blipFill>
        <p:spPr>
          <a:xfrm>
            <a:off x="228600" y="1519900"/>
            <a:ext cx="4594025" cy="3185275"/>
          </a:xfrm>
          <a:prstGeom prst="rect">
            <a:avLst/>
          </a:prstGeom>
          <a:noFill/>
          <a:ln>
            <a:noFill/>
          </a:ln>
        </p:spPr>
      </p:pic>
      <p:pic>
        <p:nvPicPr>
          <p:cNvPr id="4955" name="Google Shape;4955;p338"/>
          <p:cNvPicPr preferRelativeResize="0"/>
          <p:nvPr/>
        </p:nvPicPr>
        <p:blipFill>
          <a:blip r:embed="rId4">
            <a:alphaModFix/>
          </a:blip>
          <a:stretch>
            <a:fillRect/>
          </a:stretch>
        </p:blipFill>
        <p:spPr>
          <a:xfrm>
            <a:off x="4484025" y="1519900"/>
            <a:ext cx="2398950" cy="3185275"/>
          </a:xfrm>
          <a:prstGeom prst="rect">
            <a:avLst/>
          </a:prstGeom>
          <a:noFill/>
          <a:ln>
            <a:noFill/>
          </a:ln>
        </p:spPr>
      </p:pic>
      <p:pic>
        <p:nvPicPr>
          <p:cNvPr id="4956" name="Google Shape;4956;p338"/>
          <p:cNvPicPr preferRelativeResize="0"/>
          <p:nvPr/>
        </p:nvPicPr>
        <p:blipFill>
          <a:blip r:embed="rId5">
            <a:alphaModFix/>
          </a:blip>
          <a:stretch>
            <a:fillRect/>
          </a:stretch>
        </p:blipFill>
        <p:spPr>
          <a:xfrm>
            <a:off x="6969325" y="1519900"/>
            <a:ext cx="2062125" cy="3185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0" name="Shape 4960"/>
        <p:cNvGrpSpPr/>
        <p:nvPr/>
      </p:nvGrpSpPr>
      <p:grpSpPr>
        <a:xfrm>
          <a:off x="0" y="0"/>
          <a:ext cx="0" cy="0"/>
          <a:chOff x="0" y="0"/>
          <a:chExt cx="0" cy="0"/>
        </a:xfrm>
      </p:grpSpPr>
      <p:sp>
        <p:nvSpPr>
          <p:cNvPr id="4961" name="Google Shape;4961;p3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Groups and Sets</a:t>
            </a:r>
            <a:endParaRPr sz="2440"/>
          </a:p>
        </p:txBody>
      </p:sp>
      <p:sp>
        <p:nvSpPr>
          <p:cNvPr id="4962" name="Google Shape;4962;p339"/>
          <p:cNvSpPr txBox="1"/>
          <p:nvPr/>
        </p:nvSpPr>
        <p:spPr>
          <a:xfrm>
            <a:off x="377125" y="775975"/>
            <a:ext cx="856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Right-click on Country, and select Create then Set. Select Condition, and define the criteria. In this example, we're filtering for total profits higher than $1,00</a:t>
            </a:r>
            <a:r>
              <a:rPr lang="en"/>
              <a:t>0. Repeat the process for low rented days. Dragging either of these to the Rows shelf will display the in and out sets.</a:t>
            </a:r>
            <a:endParaRPr/>
          </a:p>
        </p:txBody>
      </p:sp>
      <p:pic>
        <p:nvPicPr>
          <p:cNvPr id="4963" name="Google Shape;4963;p339"/>
          <p:cNvPicPr preferRelativeResize="0"/>
          <p:nvPr/>
        </p:nvPicPr>
        <p:blipFill>
          <a:blip r:embed="rId3">
            <a:alphaModFix/>
          </a:blip>
          <a:stretch>
            <a:fillRect/>
          </a:stretch>
        </p:blipFill>
        <p:spPr>
          <a:xfrm>
            <a:off x="1798725" y="1607275"/>
            <a:ext cx="4867075" cy="323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7" name="Shape 4967"/>
        <p:cNvGrpSpPr/>
        <p:nvPr/>
      </p:nvGrpSpPr>
      <p:grpSpPr>
        <a:xfrm>
          <a:off x="0" y="0"/>
          <a:ext cx="0" cy="0"/>
          <a:chOff x="0" y="0"/>
          <a:chExt cx="0" cy="0"/>
        </a:xfrm>
      </p:grpSpPr>
      <p:sp>
        <p:nvSpPr>
          <p:cNvPr id="4968" name="Google Shape;4968;p3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Groups and Sets</a:t>
            </a:r>
            <a:endParaRPr sz="2440"/>
          </a:p>
        </p:txBody>
      </p:sp>
      <p:sp>
        <p:nvSpPr>
          <p:cNvPr id="4969" name="Google Shape;4969;p340"/>
          <p:cNvSpPr txBox="1"/>
          <p:nvPr/>
        </p:nvSpPr>
        <p:spPr>
          <a:xfrm>
            <a:off x="179675" y="775975"/>
            <a:ext cx="876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can combine the criteria created by the two sets. Right-click on either pill of a set; in this case, right-click on the High Paid Fees set, and select Create Combined Set. Define the two sets, and select inner join.</a:t>
            </a:r>
            <a:endParaRPr/>
          </a:p>
        </p:txBody>
      </p:sp>
      <p:pic>
        <p:nvPicPr>
          <p:cNvPr id="4970" name="Google Shape;4970;p340"/>
          <p:cNvPicPr preferRelativeResize="0"/>
          <p:nvPr/>
        </p:nvPicPr>
        <p:blipFill>
          <a:blip r:embed="rId3">
            <a:alphaModFix/>
          </a:blip>
          <a:stretch>
            <a:fillRect/>
          </a:stretch>
        </p:blipFill>
        <p:spPr>
          <a:xfrm>
            <a:off x="381000" y="1391575"/>
            <a:ext cx="3027239" cy="3447125"/>
          </a:xfrm>
          <a:prstGeom prst="rect">
            <a:avLst/>
          </a:prstGeom>
          <a:noFill/>
          <a:ln>
            <a:noFill/>
          </a:ln>
        </p:spPr>
      </p:pic>
      <p:pic>
        <p:nvPicPr>
          <p:cNvPr id="4971" name="Google Shape;4971;p340"/>
          <p:cNvPicPr preferRelativeResize="0"/>
          <p:nvPr/>
        </p:nvPicPr>
        <p:blipFill>
          <a:blip r:embed="rId4">
            <a:alphaModFix/>
          </a:blip>
          <a:stretch>
            <a:fillRect/>
          </a:stretch>
        </p:blipFill>
        <p:spPr>
          <a:xfrm>
            <a:off x="3560639" y="1543975"/>
            <a:ext cx="5371641" cy="3447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5" name="Shape 4975"/>
        <p:cNvGrpSpPr/>
        <p:nvPr/>
      </p:nvGrpSpPr>
      <p:grpSpPr>
        <a:xfrm>
          <a:off x="0" y="0"/>
          <a:ext cx="0" cy="0"/>
          <a:chOff x="0" y="0"/>
          <a:chExt cx="0" cy="0"/>
        </a:xfrm>
      </p:grpSpPr>
      <p:sp>
        <p:nvSpPr>
          <p:cNvPr id="4976" name="Google Shape;4976;p3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Groups and Sets</a:t>
            </a:r>
            <a:endParaRPr sz="2440"/>
          </a:p>
        </p:txBody>
      </p:sp>
      <p:sp>
        <p:nvSpPr>
          <p:cNvPr id="4977" name="Google Shape;4977;p341"/>
          <p:cNvSpPr txBox="1"/>
          <p:nvPr/>
        </p:nvSpPr>
        <p:spPr>
          <a:xfrm>
            <a:off x="179675" y="775975"/>
            <a:ext cx="876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sheet Sets2, we can now use the combined set filter to visually identify Countries that meet the criteria. Sheet Sets3, captured in the following image, visualizes whether countries that have low rented days and high paid fees have higher rental rates than countries that don't meet the criteria.</a:t>
            </a:r>
            <a:endParaRPr/>
          </a:p>
        </p:txBody>
      </p:sp>
      <p:pic>
        <p:nvPicPr>
          <p:cNvPr id="4978" name="Google Shape;4978;p341"/>
          <p:cNvPicPr preferRelativeResize="0"/>
          <p:nvPr/>
        </p:nvPicPr>
        <p:blipFill>
          <a:blip r:embed="rId3">
            <a:alphaModFix/>
          </a:blip>
          <a:stretch>
            <a:fillRect/>
          </a:stretch>
        </p:blipFill>
        <p:spPr>
          <a:xfrm>
            <a:off x="337626" y="1607275"/>
            <a:ext cx="4166926" cy="3231426"/>
          </a:xfrm>
          <a:prstGeom prst="rect">
            <a:avLst/>
          </a:prstGeom>
          <a:noFill/>
          <a:ln>
            <a:noFill/>
          </a:ln>
        </p:spPr>
      </p:pic>
      <p:pic>
        <p:nvPicPr>
          <p:cNvPr id="4979" name="Google Shape;4979;p341"/>
          <p:cNvPicPr preferRelativeResize="0"/>
          <p:nvPr/>
        </p:nvPicPr>
        <p:blipFill>
          <a:blip r:embed="rId4">
            <a:alphaModFix/>
          </a:blip>
          <a:stretch>
            <a:fillRect/>
          </a:stretch>
        </p:blipFill>
        <p:spPr>
          <a:xfrm>
            <a:off x="4780200" y="1607275"/>
            <a:ext cx="3889700" cy="3231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3" name="Shape 4983"/>
        <p:cNvGrpSpPr/>
        <p:nvPr/>
      </p:nvGrpSpPr>
      <p:grpSpPr>
        <a:xfrm>
          <a:off x="0" y="0"/>
          <a:ext cx="0" cy="0"/>
          <a:chOff x="0" y="0"/>
          <a:chExt cx="0" cy="0"/>
        </a:xfrm>
      </p:grpSpPr>
      <p:sp>
        <p:nvSpPr>
          <p:cNvPr id="4984" name="Google Shape;4984;p342"/>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4985" name="Google Shape;4985;p342"/>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9" name="Shape 4989"/>
        <p:cNvGrpSpPr/>
        <p:nvPr/>
      </p:nvGrpSpPr>
      <p:grpSpPr>
        <a:xfrm>
          <a:off x="0" y="0"/>
          <a:ext cx="0" cy="0"/>
          <a:chOff x="0" y="0"/>
          <a:chExt cx="0" cy="0"/>
        </a:xfrm>
      </p:grpSpPr>
      <p:sp>
        <p:nvSpPr>
          <p:cNvPr id="4990" name="Google Shape;4990;p34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15 Minutes</a:t>
            </a:r>
            <a:endParaRPr/>
          </a:p>
        </p:txBody>
      </p:sp>
      <p:sp>
        <p:nvSpPr>
          <p:cNvPr id="4991" name="Google Shape;4991;p3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92" name="Google Shape;4992;p3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993" name="Google Shape;4993;p343"/>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Movie Rental Groups and Sets</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use groups and sets to explore movie rentals at a fictitious rental shop.</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7" name="Shape 4997"/>
        <p:cNvGrpSpPr/>
        <p:nvPr/>
      </p:nvGrpSpPr>
      <p:grpSpPr>
        <a:xfrm>
          <a:off x="0" y="0"/>
          <a:ext cx="0" cy="0"/>
          <a:chOff x="0" y="0"/>
          <a:chExt cx="0" cy="0"/>
        </a:xfrm>
      </p:grpSpPr>
      <p:sp>
        <p:nvSpPr>
          <p:cNvPr id="4998" name="Google Shape;4998;p344"/>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4999" name="Google Shape;4999;p3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t>
            </a:r>
            <a:r>
              <a:rPr lang="en" sz="2440"/>
              <a:t>Movie Rental Groups and Sets</a:t>
            </a:r>
            <a:endParaRPr b="1" sz="2440">
              <a:latin typeface="Roboto"/>
              <a:ea typeface="Roboto"/>
              <a:cs typeface="Roboto"/>
              <a:sym typeface="Roboto"/>
            </a:endParaRPr>
          </a:p>
        </p:txBody>
      </p:sp>
      <p:sp>
        <p:nvSpPr>
          <p:cNvPr id="5000" name="Google Shape;5000;p34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001" name="Google Shape;5001;p344"/>
          <p:cNvSpPr/>
          <p:nvPr/>
        </p:nvSpPr>
        <p:spPr>
          <a:xfrm>
            <a:off x="425100" y="1089150"/>
            <a:ext cx="8444700" cy="37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44"/>
          <p:cNvSpPr txBox="1"/>
          <p:nvPr/>
        </p:nvSpPr>
        <p:spPr>
          <a:xfrm>
            <a:off x="571800" y="1129950"/>
            <a:ext cx="82068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Import the xlsx file from the Resources folder.</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Drag the “rentals” sheet into the area labeled “Drag tables here.”</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Group the “Rented Days” field into Short, Medium, and Long rentals.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In the “Short” group, put any rental shorter than 3 days.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In the “Medium” group, put any rental from 3 days to 7 days.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In the “Long” group, put any rental longer than 7 days.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chart comparing the Rented Days groups by average Paid Fee.</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set for kids movies.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The kids movies set should have all movies rated G and PG as “In” and the other ratings as “Out.”</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Rename the aliases for the set to “Kids Movies” and “Other.”</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chart comparing the total number of rentals between kids movies and other movies.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chart comparing the average fees paid between kids movies and other movies.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chart comparing the average rental duration between kids movies and other movies.</a:t>
            </a:r>
            <a:endParaRPr>
              <a:solidFill>
                <a:srgbClr val="24292E"/>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6" name="Shape 5006"/>
        <p:cNvGrpSpPr/>
        <p:nvPr/>
      </p:nvGrpSpPr>
      <p:grpSpPr>
        <a:xfrm>
          <a:off x="0" y="0"/>
          <a:ext cx="0" cy="0"/>
          <a:chOff x="0" y="0"/>
          <a:chExt cx="0" cy="0"/>
        </a:xfrm>
      </p:grpSpPr>
      <p:sp>
        <p:nvSpPr>
          <p:cNvPr id="5007" name="Google Shape;5007;p3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08" name="Google Shape;5008;p3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2" name="Shape 5012"/>
        <p:cNvGrpSpPr/>
        <p:nvPr/>
      </p:nvGrpSpPr>
      <p:grpSpPr>
        <a:xfrm>
          <a:off x="0" y="0"/>
          <a:ext cx="0" cy="0"/>
          <a:chOff x="0" y="0"/>
          <a:chExt cx="0" cy="0"/>
        </a:xfrm>
      </p:grpSpPr>
      <p:sp>
        <p:nvSpPr>
          <p:cNvPr id="5013" name="Google Shape;5013;p3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14" name="Google Shape;5014;p34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457200" lvl="0" marL="5943600" rtl="0" algn="l">
              <a:spcBef>
                <a:spcPts val="0"/>
              </a:spcBef>
              <a:spcAft>
                <a:spcPts val="0"/>
              </a:spcAft>
              <a:buNone/>
            </a:pPr>
            <a:r>
              <a:rPr lang="en"/>
              <a:t>Calculations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6" name="Shape 4876"/>
        <p:cNvGrpSpPr/>
        <p:nvPr/>
      </p:nvGrpSpPr>
      <p:grpSpPr>
        <a:xfrm>
          <a:off x="0" y="0"/>
          <a:ext cx="0" cy="0"/>
          <a:chOff x="0" y="0"/>
          <a:chExt cx="0" cy="0"/>
        </a:xfrm>
      </p:grpSpPr>
      <p:sp>
        <p:nvSpPr>
          <p:cNvPr id="4877" name="Google Shape;4877;p3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Class Objectives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878" name="Google Shape;4878;p3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79" name="Google Shape;4879;p3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lang="en">
                <a:solidFill>
                  <a:schemeClr val="dk1"/>
                </a:solidFill>
              </a:rPr>
              <a:t>By the end of this lesson, you will be able to:</a:t>
            </a:r>
            <a:endParaRPr/>
          </a:p>
        </p:txBody>
      </p:sp>
      <p:sp>
        <p:nvSpPr>
          <p:cNvPr id="4880" name="Google Shape;4880;p329"/>
          <p:cNvSpPr txBox="1"/>
          <p:nvPr>
            <p:ph idx="3" type="subTitle"/>
          </p:nvPr>
        </p:nvSpPr>
        <p:spPr>
          <a:xfrm>
            <a:off x="12225" y="1519004"/>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Create groups and sets</a:t>
            </a:r>
            <a:endParaRPr sz="1400"/>
          </a:p>
        </p:txBody>
      </p:sp>
      <p:sp>
        <p:nvSpPr>
          <p:cNvPr id="4881" name="Google Shape;4881;p329"/>
          <p:cNvSpPr txBox="1"/>
          <p:nvPr>
            <p:ph idx="4" type="subTitle"/>
          </p:nvPr>
        </p:nvSpPr>
        <p:spPr>
          <a:xfrm>
            <a:off x="-12300" y="236142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Create maps and use built-in U.S. Census data</a:t>
            </a:r>
            <a:endParaRPr sz="1400"/>
          </a:p>
        </p:txBody>
      </p:sp>
      <p:sp>
        <p:nvSpPr>
          <p:cNvPr id="4882" name="Google Shape;4882;p329"/>
          <p:cNvSpPr txBox="1"/>
          <p:nvPr>
            <p:ph idx="5" type="subTitle"/>
          </p:nvPr>
        </p:nvSpPr>
        <p:spPr>
          <a:xfrm>
            <a:off x="0" y="3199569"/>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Create custom calculations</a:t>
            </a:r>
            <a:endParaRPr sz="1400"/>
          </a:p>
        </p:txBody>
      </p:sp>
      <p:sp>
        <p:nvSpPr>
          <p:cNvPr id="4883" name="Google Shape;4883;p329"/>
          <p:cNvSpPr txBox="1"/>
          <p:nvPr>
            <p:ph idx="6" type="subTitle"/>
          </p:nvPr>
        </p:nvSpPr>
        <p:spPr>
          <a:xfrm>
            <a:off x="-12300" y="4050117"/>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Apply LOD calculations</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8" name="Shape 5018"/>
        <p:cNvGrpSpPr/>
        <p:nvPr/>
      </p:nvGrpSpPr>
      <p:grpSpPr>
        <a:xfrm>
          <a:off x="0" y="0"/>
          <a:ext cx="0" cy="0"/>
          <a:chOff x="0" y="0"/>
          <a:chExt cx="0" cy="0"/>
        </a:xfrm>
      </p:grpSpPr>
      <p:sp>
        <p:nvSpPr>
          <p:cNvPr id="5019" name="Google Shape;5019;p3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Calculations</a:t>
            </a:r>
            <a:endParaRPr sz="2440"/>
          </a:p>
        </p:txBody>
      </p:sp>
      <p:sp>
        <p:nvSpPr>
          <p:cNvPr id="5020" name="Google Shape;5020;p347"/>
          <p:cNvSpPr txBox="1"/>
          <p:nvPr/>
        </p:nvSpPr>
        <p:spPr>
          <a:xfrm>
            <a:off x="377125" y="775975"/>
            <a:ext cx="856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In addition to Tableau’s built-in operations, we can also create custom conditional statements and calculations. For example, Tableau can handle IF statements. Using an IF statement, continents with high revenue are colored blue, less revenue are colored red, and less than 5K in revenue are colored orange.</a:t>
            </a:r>
            <a:endParaRPr/>
          </a:p>
          <a:p>
            <a:pPr indent="0" lvl="0" marL="0" rtl="0" algn="l">
              <a:spcBef>
                <a:spcPts val="0"/>
              </a:spcBef>
              <a:spcAft>
                <a:spcPts val="0"/>
              </a:spcAft>
              <a:buNone/>
            </a:pPr>
            <a:r>
              <a:t/>
            </a:r>
            <a:endParaRPr/>
          </a:p>
        </p:txBody>
      </p:sp>
      <p:pic>
        <p:nvPicPr>
          <p:cNvPr id="5021" name="Google Shape;5021;p347"/>
          <p:cNvPicPr preferRelativeResize="0"/>
          <p:nvPr/>
        </p:nvPicPr>
        <p:blipFill>
          <a:blip r:embed="rId3">
            <a:alphaModFix/>
          </a:blip>
          <a:stretch>
            <a:fillRect/>
          </a:stretch>
        </p:blipFill>
        <p:spPr>
          <a:xfrm>
            <a:off x="762000" y="1670275"/>
            <a:ext cx="7704899" cy="30160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5" name="Shape 5025"/>
        <p:cNvGrpSpPr/>
        <p:nvPr/>
      </p:nvGrpSpPr>
      <p:grpSpPr>
        <a:xfrm>
          <a:off x="0" y="0"/>
          <a:ext cx="0" cy="0"/>
          <a:chOff x="0" y="0"/>
          <a:chExt cx="0" cy="0"/>
        </a:xfrm>
      </p:grpSpPr>
      <p:sp>
        <p:nvSpPr>
          <p:cNvPr id="5026" name="Google Shape;5026;p3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Calculations</a:t>
            </a:r>
            <a:endParaRPr sz="2440"/>
          </a:p>
        </p:txBody>
      </p:sp>
      <p:sp>
        <p:nvSpPr>
          <p:cNvPr id="5027" name="Google Shape;5027;p348"/>
          <p:cNvSpPr txBox="1"/>
          <p:nvPr/>
        </p:nvSpPr>
        <p:spPr>
          <a:xfrm>
            <a:off x="377125" y="775975"/>
            <a:ext cx="8569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Tableau can also deal with unknown quantities, as we’ll find in the IIF1 sheet. Create a new calculated field, and enter the code. Instead of IF, the statement in the preceding code is IIF.</a:t>
            </a:r>
            <a:endParaRPr/>
          </a:p>
          <a:p>
            <a:pPr indent="0" lvl="0" marL="0" rtl="0" algn="l">
              <a:spcBef>
                <a:spcPts val="0"/>
              </a:spcBef>
              <a:spcAft>
                <a:spcPts val="0"/>
              </a:spcAft>
              <a:buNone/>
            </a:pPr>
            <a:r>
              <a:rPr lang="en"/>
              <a:t>This means if the rented-days total is greater than 1,000, a subcategory is labeled "High Rentals."</a:t>
            </a:r>
            <a:endParaRPr/>
          </a:p>
          <a:p>
            <a:pPr indent="0" lvl="0" marL="0" rtl="0" algn="l">
              <a:spcBef>
                <a:spcPts val="0"/>
              </a:spcBef>
              <a:spcAft>
                <a:spcPts val="0"/>
              </a:spcAft>
              <a:buNone/>
            </a:pPr>
            <a:r>
              <a:rPr lang="en"/>
              <a:t>Otherwise, it is</a:t>
            </a:r>
            <a:r>
              <a:rPr lang="en"/>
              <a:t> </a:t>
            </a:r>
            <a:r>
              <a:rPr lang="en"/>
              <a:t>labeled "Low Rentals." However, if the quantity cannot be evaluated, it is "Unknown."</a:t>
            </a:r>
            <a:endParaRPr/>
          </a:p>
          <a:p>
            <a:pPr indent="0" lvl="0" marL="0" rtl="0" algn="l">
              <a:spcBef>
                <a:spcPts val="0"/>
              </a:spcBef>
              <a:spcAft>
                <a:spcPts val="0"/>
              </a:spcAft>
              <a:buNone/>
            </a:pPr>
            <a:r>
              <a:t/>
            </a:r>
            <a:endParaRPr/>
          </a:p>
        </p:txBody>
      </p:sp>
      <p:pic>
        <p:nvPicPr>
          <p:cNvPr id="5028" name="Google Shape;5028;p348"/>
          <p:cNvPicPr preferRelativeResize="0"/>
          <p:nvPr/>
        </p:nvPicPr>
        <p:blipFill>
          <a:blip r:embed="rId3">
            <a:alphaModFix/>
          </a:blip>
          <a:stretch>
            <a:fillRect/>
          </a:stretch>
        </p:blipFill>
        <p:spPr>
          <a:xfrm>
            <a:off x="488050" y="1884425"/>
            <a:ext cx="3857763" cy="2800625"/>
          </a:xfrm>
          <a:prstGeom prst="rect">
            <a:avLst/>
          </a:prstGeom>
          <a:noFill/>
          <a:ln>
            <a:noFill/>
          </a:ln>
        </p:spPr>
      </p:pic>
      <p:pic>
        <p:nvPicPr>
          <p:cNvPr id="5029" name="Google Shape;5029;p348"/>
          <p:cNvPicPr preferRelativeResize="0"/>
          <p:nvPr/>
        </p:nvPicPr>
        <p:blipFill>
          <a:blip r:embed="rId4">
            <a:alphaModFix/>
          </a:blip>
          <a:stretch>
            <a:fillRect/>
          </a:stretch>
        </p:blipFill>
        <p:spPr>
          <a:xfrm>
            <a:off x="4955413" y="1885675"/>
            <a:ext cx="3489452" cy="2800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3" name="Shape 5033"/>
        <p:cNvGrpSpPr/>
        <p:nvPr/>
      </p:nvGrpSpPr>
      <p:grpSpPr>
        <a:xfrm>
          <a:off x="0" y="0"/>
          <a:ext cx="0" cy="0"/>
          <a:chOff x="0" y="0"/>
          <a:chExt cx="0" cy="0"/>
        </a:xfrm>
      </p:grpSpPr>
      <p:sp>
        <p:nvSpPr>
          <p:cNvPr id="5034" name="Google Shape;5034;p3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Calculations</a:t>
            </a:r>
            <a:endParaRPr sz="2440"/>
          </a:p>
        </p:txBody>
      </p:sp>
      <p:sp>
        <p:nvSpPr>
          <p:cNvPr id="5035" name="Google Shape;5035;p349"/>
          <p:cNvSpPr txBox="1"/>
          <p:nvPr/>
        </p:nvSpPr>
        <p:spPr>
          <a:xfrm>
            <a:off x="377125" y="775975"/>
            <a:ext cx="856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T</a:t>
            </a:r>
            <a:r>
              <a:rPr lang="en"/>
              <a:t>ableau can also calculate the distinct number of dimensions by using the COUNTD function, which is short for "count distinct." Open the Countd worksheet. Counting the number of rentals across continents is simple, but what if we want to see the number of unique customers in each continent?</a:t>
            </a:r>
            <a:endParaRPr/>
          </a:p>
          <a:p>
            <a:pPr indent="0" lvl="0" marL="0" rtl="0" algn="l">
              <a:spcBef>
                <a:spcPts val="0"/>
              </a:spcBef>
              <a:spcAft>
                <a:spcPts val="0"/>
              </a:spcAft>
              <a:buNone/>
            </a:pPr>
            <a:r>
              <a:t/>
            </a:r>
            <a:endParaRPr/>
          </a:p>
        </p:txBody>
      </p:sp>
      <p:pic>
        <p:nvPicPr>
          <p:cNvPr id="5036" name="Google Shape;5036;p349"/>
          <p:cNvPicPr preferRelativeResize="0"/>
          <p:nvPr/>
        </p:nvPicPr>
        <p:blipFill>
          <a:blip r:embed="rId3">
            <a:alphaModFix/>
          </a:blip>
          <a:stretch>
            <a:fillRect/>
          </a:stretch>
        </p:blipFill>
        <p:spPr>
          <a:xfrm>
            <a:off x="821375" y="1605000"/>
            <a:ext cx="2495225" cy="3198900"/>
          </a:xfrm>
          <a:prstGeom prst="rect">
            <a:avLst/>
          </a:prstGeom>
          <a:noFill/>
          <a:ln>
            <a:noFill/>
          </a:ln>
        </p:spPr>
      </p:pic>
      <p:pic>
        <p:nvPicPr>
          <p:cNvPr id="5037" name="Google Shape;5037;p349"/>
          <p:cNvPicPr preferRelativeResize="0"/>
          <p:nvPr/>
        </p:nvPicPr>
        <p:blipFill>
          <a:blip r:embed="rId4">
            <a:alphaModFix/>
          </a:blip>
          <a:stretch>
            <a:fillRect/>
          </a:stretch>
        </p:blipFill>
        <p:spPr>
          <a:xfrm>
            <a:off x="4446375" y="2152775"/>
            <a:ext cx="3143250" cy="1457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1" name="Shape 5041"/>
        <p:cNvGrpSpPr/>
        <p:nvPr/>
      </p:nvGrpSpPr>
      <p:grpSpPr>
        <a:xfrm>
          <a:off x="0" y="0"/>
          <a:ext cx="0" cy="0"/>
          <a:chOff x="0" y="0"/>
          <a:chExt cx="0" cy="0"/>
        </a:xfrm>
      </p:grpSpPr>
      <p:sp>
        <p:nvSpPr>
          <p:cNvPr id="5042" name="Google Shape;5042;p3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Calculations</a:t>
            </a:r>
            <a:endParaRPr sz="2440"/>
          </a:p>
        </p:txBody>
      </p:sp>
      <p:sp>
        <p:nvSpPr>
          <p:cNvPr id="5043" name="Google Shape;5043;p350"/>
          <p:cNvSpPr/>
          <p:nvPr/>
        </p:nvSpPr>
        <p:spPr>
          <a:xfrm>
            <a:off x="5086250" y="1372625"/>
            <a:ext cx="3761400" cy="3222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The top chart is a stacked bar chart of daily revenue in all the continents.</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The bottom chart shows the difference between one day's revenue and the previous day's revenue.</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The bottom chart can be created by dragging the Sales pill to Rows, clicking on the pill to select Quick Table Calculation, and then selecting Difference.</a:t>
            </a:r>
            <a:endParaRPr/>
          </a:p>
          <a:p>
            <a:pPr indent="0" lvl="0" marL="914400" rtl="0" algn="l">
              <a:spcBef>
                <a:spcPts val="0"/>
              </a:spcBef>
              <a:spcAft>
                <a:spcPts val="0"/>
              </a:spcAft>
              <a:buNone/>
            </a:pPr>
            <a:r>
              <a:t/>
            </a:r>
            <a:endParaRPr/>
          </a:p>
        </p:txBody>
      </p:sp>
      <p:pic>
        <p:nvPicPr>
          <p:cNvPr id="5044" name="Google Shape;5044;p350"/>
          <p:cNvPicPr preferRelativeResize="0"/>
          <p:nvPr/>
        </p:nvPicPr>
        <p:blipFill>
          <a:blip r:embed="rId3">
            <a:alphaModFix/>
          </a:blip>
          <a:stretch>
            <a:fillRect/>
          </a:stretch>
        </p:blipFill>
        <p:spPr>
          <a:xfrm>
            <a:off x="304800" y="1355800"/>
            <a:ext cx="4627875" cy="3276250"/>
          </a:xfrm>
          <a:prstGeom prst="rect">
            <a:avLst/>
          </a:prstGeom>
          <a:noFill/>
          <a:ln>
            <a:noFill/>
          </a:ln>
        </p:spPr>
      </p:pic>
      <p:sp>
        <p:nvSpPr>
          <p:cNvPr id="5045" name="Google Shape;5045;p350"/>
          <p:cNvSpPr txBox="1"/>
          <p:nvPr/>
        </p:nvSpPr>
        <p:spPr>
          <a:xfrm>
            <a:off x="344300" y="636950"/>
            <a:ext cx="789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By default, each day's sales are compared against the previous day’s sales, but this can be changed by clicking on the Sales pill again, selecting Relative to, and then the desired option.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9" name="Shape 5049"/>
        <p:cNvGrpSpPr/>
        <p:nvPr/>
      </p:nvGrpSpPr>
      <p:grpSpPr>
        <a:xfrm>
          <a:off x="0" y="0"/>
          <a:ext cx="0" cy="0"/>
          <a:chOff x="0" y="0"/>
          <a:chExt cx="0" cy="0"/>
        </a:xfrm>
      </p:grpSpPr>
      <p:sp>
        <p:nvSpPr>
          <p:cNvPr id="5050" name="Google Shape;5050;p351"/>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051" name="Google Shape;5051;p35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5" name="Shape 5055"/>
        <p:cNvGrpSpPr/>
        <p:nvPr/>
      </p:nvGrpSpPr>
      <p:grpSpPr>
        <a:xfrm>
          <a:off x="0" y="0"/>
          <a:ext cx="0" cy="0"/>
          <a:chOff x="0" y="0"/>
          <a:chExt cx="0" cy="0"/>
        </a:xfrm>
      </p:grpSpPr>
      <p:sp>
        <p:nvSpPr>
          <p:cNvPr id="5056" name="Google Shape;5056;p35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10 Minutes</a:t>
            </a:r>
            <a:endParaRPr/>
          </a:p>
        </p:txBody>
      </p:sp>
      <p:sp>
        <p:nvSpPr>
          <p:cNvPr id="5057" name="Google Shape;5057;p3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58" name="Google Shape;5058;p3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059" name="Google Shape;5059;p352"/>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Calculations</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create visualizations using a dataset on motor vehicle accidents in the United Kingdom in 2020.</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3" name="Shape 5063"/>
        <p:cNvGrpSpPr/>
        <p:nvPr/>
      </p:nvGrpSpPr>
      <p:grpSpPr>
        <a:xfrm>
          <a:off x="0" y="0"/>
          <a:ext cx="0" cy="0"/>
          <a:chOff x="0" y="0"/>
          <a:chExt cx="0" cy="0"/>
        </a:xfrm>
      </p:grpSpPr>
      <p:sp>
        <p:nvSpPr>
          <p:cNvPr id="5064" name="Google Shape;5064;p353"/>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5065" name="Google Shape;5065;p3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t>
            </a:r>
            <a:r>
              <a:rPr lang="en" sz="2440"/>
              <a:t>Calculations</a:t>
            </a:r>
            <a:endParaRPr b="1" sz="2440">
              <a:latin typeface="Roboto"/>
              <a:ea typeface="Roboto"/>
              <a:cs typeface="Roboto"/>
              <a:sym typeface="Roboto"/>
            </a:endParaRPr>
          </a:p>
        </p:txBody>
      </p:sp>
      <p:sp>
        <p:nvSpPr>
          <p:cNvPr id="5066" name="Google Shape;5066;p35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067" name="Google Shape;5067;p353"/>
          <p:cNvSpPr/>
          <p:nvPr/>
        </p:nvSpPr>
        <p:spPr>
          <a:xfrm>
            <a:off x="425100" y="1089150"/>
            <a:ext cx="8444700" cy="37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353"/>
          <p:cNvSpPr txBox="1"/>
          <p:nvPr/>
        </p:nvSpPr>
        <p:spPr>
          <a:xfrm>
            <a:off x="571800" y="1129950"/>
            <a:ext cx="8206800" cy="352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24292E"/>
                </a:solidFill>
                <a:latin typeface="Roboto"/>
                <a:ea typeface="Roboto"/>
                <a:cs typeface="Roboto"/>
                <a:sym typeface="Roboto"/>
              </a:rPr>
              <a:t>Try to create visualizations for the following questions:</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What are the most dangerous hours that produce casualties?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What are the most dangerous months that produce casualties?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What speed limit is the most common for accidents to occur in?</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Does the speed limit impact the average number of casualties?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What are the most common weather conditions for accidents?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Do light conditions have any impact on accidents?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Are there any possible problems or issues with these visualizations?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Use calculations and logical statements to enhance your visualizations, such as: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Using conditional logic to color dangerous months, locations, and hours.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Charting the increase or decrease in the number of casualties in each month relative to the previous month.</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Feel free to revisit earlier datasets to create calculations.</a:t>
            </a:r>
            <a:endParaRPr>
              <a:solidFill>
                <a:srgbClr val="24292E"/>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2" name="Shape 5072"/>
        <p:cNvGrpSpPr/>
        <p:nvPr/>
      </p:nvGrpSpPr>
      <p:grpSpPr>
        <a:xfrm>
          <a:off x="0" y="0"/>
          <a:ext cx="0" cy="0"/>
          <a:chOff x="0" y="0"/>
          <a:chExt cx="0" cy="0"/>
        </a:xfrm>
      </p:grpSpPr>
      <p:sp>
        <p:nvSpPr>
          <p:cNvPr id="5073" name="Google Shape;5073;p3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74" name="Google Shape;5074;p3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8" name="Shape 5078"/>
        <p:cNvGrpSpPr/>
        <p:nvPr/>
      </p:nvGrpSpPr>
      <p:grpSpPr>
        <a:xfrm>
          <a:off x="0" y="0"/>
          <a:ext cx="0" cy="0"/>
          <a:chOff x="0" y="0"/>
          <a:chExt cx="0" cy="0"/>
        </a:xfrm>
      </p:grpSpPr>
      <p:pic>
        <p:nvPicPr>
          <p:cNvPr id="5079" name="Google Shape;5079;p355"/>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5080" name="Google Shape;5080;p3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4" name="Shape 5084"/>
        <p:cNvGrpSpPr/>
        <p:nvPr/>
      </p:nvGrpSpPr>
      <p:grpSpPr>
        <a:xfrm>
          <a:off x="0" y="0"/>
          <a:ext cx="0" cy="0"/>
          <a:chOff x="0" y="0"/>
          <a:chExt cx="0" cy="0"/>
        </a:xfrm>
      </p:grpSpPr>
      <p:sp>
        <p:nvSpPr>
          <p:cNvPr id="5085" name="Google Shape;5085;p3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86" name="Google Shape;5086;p35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457200" lvl="0" marL="5943600" rtl="0" algn="l">
              <a:spcBef>
                <a:spcPts val="0"/>
              </a:spcBef>
              <a:spcAft>
                <a:spcPts val="0"/>
              </a:spcAft>
              <a:buNone/>
            </a:pPr>
            <a:r>
              <a:rPr lang="en"/>
              <a:t>Maps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7" name="Shape 4887"/>
        <p:cNvGrpSpPr/>
        <p:nvPr/>
      </p:nvGrpSpPr>
      <p:grpSpPr>
        <a:xfrm>
          <a:off x="0" y="0"/>
          <a:ext cx="0" cy="0"/>
          <a:chOff x="0" y="0"/>
          <a:chExt cx="0" cy="0"/>
        </a:xfrm>
      </p:grpSpPr>
      <p:sp>
        <p:nvSpPr>
          <p:cNvPr id="4888" name="Google Shape;4888;p33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15 Minutes</a:t>
            </a:r>
            <a:endParaRPr/>
          </a:p>
        </p:txBody>
      </p:sp>
      <p:sp>
        <p:nvSpPr>
          <p:cNvPr id="4889" name="Google Shape;4889;p3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90" name="Google Shape;4890;p3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91" name="Google Shape;4891;p330"/>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Warm-Up</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warm-up activity, you will create visualizations using data on colleges and universities</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0" name="Shape 5090"/>
        <p:cNvGrpSpPr/>
        <p:nvPr/>
      </p:nvGrpSpPr>
      <p:grpSpPr>
        <a:xfrm>
          <a:off x="0" y="0"/>
          <a:ext cx="0" cy="0"/>
          <a:chOff x="0" y="0"/>
          <a:chExt cx="0" cy="0"/>
        </a:xfrm>
      </p:grpSpPr>
      <p:sp>
        <p:nvSpPr>
          <p:cNvPr id="5091" name="Google Shape;5091;p3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Maps</a:t>
            </a:r>
            <a:endParaRPr sz="2440"/>
          </a:p>
        </p:txBody>
      </p:sp>
      <p:sp>
        <p:nvSpPr>
          <p:cNvPr id="5092" name="Google Shape;5092;p357"/>
          <p:cNvSpPr txBox="1"/>
          <p:nvPr/>
        </p:nvSpPr>
        <p:spPr>
          <a:xfrm>
            <a:off x="1139125" y="775975"/>
            <a:ext cx="856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Creating a map in Tableau is simple. Below is a map of total profits by state.</a:t>
            </a:r>
            <a:endParaRPr/>
          </a:p>
        </p:txBody>
      </p:sp>
      <p:pic>
        <p:nvPicPr>
          <p:cNvPr id="5093" name="Google Shape;5093;p357"/>
          <p:cNvPicPr preferRelativeResize="0"/>
          <p:nvPr/>
        </p:nvPicPr>
        <p:blipFill>
          <a:blip r:embed="rId3">
            <a:alphaModFix/>
          </a:blip>
          <a:stretch>
            <a:fillRect/>
          </a:stretch>
        </p:blipFill>
        <p:spPr>
          <a:xfrm>
            <a:off x="762000" y="1176175"/>
            <a:ext cx="7540203" cy="36625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7" name="Shape 5097"/>
        <p:cNvGrpSpPr/>
        <p:nvPr/>
      </p:nvGrpSpPr>
      <p:grpSpPr>
        <a:xfrm>
          <a:off x="0" y="0"/>
          <a:ext cx="0" cy="0"/>
          <a:chOff x="0" y="0"/>
          <a:chExt cx="0" cy="0"/>
        </a:xfrm>
      </p:grpSpPr>
      <p:sp>
        <p:nvSpPr>
          <p:cNvPr id="5098" name="Google Shape;5098;p3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Maps</a:t>
            </a:r>
            <a:endParaRPr sz="2440"/>
          </a:p>
        </p:txBody>
      </p:sp>
      <p:sp>
        <p:nvSpPr>
          <p:cNvPr id="5099" name="Google Shape;5099;p358"/>
          <p:cNvSpPr/>
          <p:nvPr/>
        </p:nvSpPr>
        <p:spPr>
          <a:xfrm>
            <a:off x="4799950" y="724625"/>
            <a:ext cx="4047600" cy="40578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Tableau automatically generates the latitude and longitude coordinates of locations</a:t>
            </a:r>
            <a:r>
              <a:rPr lang="en"/>
              <a:t> in our data. </a:t>
            </a:r>
            <a:endParaRPr/>
          </a:p>
          <a:p>
            <a:pPr indent="0" lvl="0" marL="1371600" rtl="0" algn="l">
              <a:spcBef>
                <a:spcPts val="0"/>
              </a:spcBef>
              <a:spcAft>
                <a:spcPts val="0"/>
              </a:spcAft>
              <a:buNone/>
            </a:pPr>
            <a:r>
              <a:t/>
            </a:r>
            <a:endParaRPr/>
          </a:p>
          <a:p>
            <a:pPr indent="-317500" lvl="0" marL="457200" rtl="0" algn="l">
              <a:spcBef>
                <a:spcPts val="0"/>
              </a:spcBef>
              <a:spcAft>
                <a:spcPts val="0"/>
              </a:spcAft>
              <a:buSzPts val="1400"/>
              <a:buChar char="●"/>
            </a:pPr>
            <a:r>
              <a:rPr lang="en"/>
              <a:t>The Latitude (generated) pill goes to the Rows shelf because latitude lines run horizontally.</a:t>
            </a:r>
            <a:endParaRPr/>
          </a:p>
          <a:p>
            <a:pPr indent="0" lvl="0" marL="1371600" rtl="0" algn="l">
              <a:spcBef>
                <a:spcPts val="0"/>
              </a:spcBef>
              <a:spcAft>
                <a:spcPts val="0"/>
              </a:spcAft>
              <a:buNone/>
            </a:pPr>
            <a:r>
              <a:t/>
            </a:r>
            <a:endParaRPr/>
          </a:p>
          <a:p>
            <a:pPr indent="-317500" lvl="0" marL="457200" rtl="0" algn="l">
              <a:spcBef>
                <a:spcPts val="0"/>
              </a:spcBef>
              <a:spcAft>
                <a:spcPts val="0"/>
              </a:spcAft>
              <a:buSzPts val="1400"/>
              <a:buChar char="●"/>
            </a:pPr>
            <a:r>
              <a:rPr lang="en"/>
              <a:t>The Longitude (generated) pill goes to the Columns shelf because longitude lines run vertically.</a:t>
            </a:r>
            <a:endParaRPr/>
          </a:p>
          <a:p>
            <a:pPr indent="0" lvl="0" marL="1371600" rtl="0" algn="l">
              <a:spcBef>
                <a:spcPts val="0"/>
              </a:spcBef>
              <a:spcAft>
                <a:spcPts val="0"/>
              </a:spcAft>
              <a:buNone/>
            </a:pPr>
            <a:r>
              <a:t/>
            </a:r>
            <a:endParaRPr/>
          </a:p>
          <a:p>
            <a:pPr indent="-317500" lvl="0" marL="457200" rtl="0" algn="l">
              <a:spcBef>
                <a:spcPts val="0"/>
              </a:spcBef>
              <a:spcAft>
                <a:spcPts val="0"/>
              </a:spcAft>
              <a:buSzPts val="1400"/>
              <a:buChar char="●"/>
            </a:pPr>
            <a:r>
              <a:rPr lang="en"/>
              <a:t>To generate this map, simply drag the Paid Fee pill to Color in the Marks pane.</a:t>
            </a:r>
            <a:endParaRPr/>
          </a:p>
          <a:p>
            <a:pPr indent="0" lvl="0" marL="1371600" rtl="0" algn="l">
              <a:spcBef>
                <a:spcPts val="0"/>
              </a:spcBef>
              <a:spcAft>
                <a:spcPts val="0"/>
              </a:spcAft>
              <a:buNone/>
            </a:pPr>
            <a:r>
              <a:t/>
            </a:r>
            <a:endParaRPr/>
          </a:p>
          <a:p>
            <a:pPr indent="-317500" lvl="0" marL="457200" rtl="0" algn="l">
              <a:spcBef>
                <a:spcPts val="0"/>
              </a:spcBef>
              <a:spcAft>
                <a:spcPts val="0"/>
              </a:spcAft>
              <a:buSzPts val="1400"/>
              <a:buChar char="●"/>
            </a:pPr>
            <a:r>
              <a:rPr lang="en"/>
              <a:t>The colors can be tweaked by clicking the drop-down menu in the legend and choosing Edit Colors</a:t>
            </a:r>
            <a:endParaRPr/>
          </a:p>
        </p:txBody>
      </p:sp>
      <p:pic>
        <p:nvPicPr>
          <p:cNvPr id="5100" name="Google Shape;5100;p358"/>
          <p:cNvPicPr preferRelativeResize="0"/>
          <p:nvPr/>
        </p:nvPicPr>
        <p:blipFill>
          <a:blip r:embed="rId3">
            <a:alphaModFix/>
          </a:blip>
          <a:stretch>
            <a:fillRect/>
          </a:stretch>
        </p:blipFill>
        <p:spPr>
          <a:xfrm>
            <a:off x="740725" y="1007575"/>
            <a:ext cx="3486150" cy="838200"/>
          </a:xfrm>
          <a:prstGeom prst="rect">
            <a:avLst/>
          </a:prstGeom>
          <a:noFill/>
          <a:ln>
            <a:noFill/>
          </a:ln>
        </p:spPr>
      </p:pic>
      <p:pic>
        <p:nvPicPr>
          <p:cNvPr id="5101" name="Google Shape;5101;p358"/>
          <p:cNvPicPr preferRelativeResize="0"/>
          <p:nvPr/>
        </p:nvPicPr>
        <p:blipFill>
          <a:blip r:embed="rId4">
            <a:alphaModFix/>
          </a:blip>
          <a:stretch>
            <a:fillRect/>
          </a:stretch>
        </p:blipFill>
        <p:spPr>
          <a:xfrm>
            <a:off x="557175" y="2217250"/>
            <a:ext cx="1447800" cy="2324100"/>
          </a:xfrm>
          <a:prstGeom prst="rect">
            <a:avLst/>
          </a:prstGeom>
          <a:noFill/>
          <a:ln>
            <a:noFill/>
          </a:ln>
        </p:spPr>
      </p:pic>
      <p:pic>
        <p:nvPicPr>
          <p:cNvPr id="5102" name="Google Shape;5102;p358"/>
          <p:cNvPicPr preferRelativeResize="0"/>
          <p:nvPr/>
        </p:nvPicPr>
        <p:blipFill>
          <a:blip r:embed="rId5">
            <a:alphaModFix/>
          </a:blip>
          <a:stretch>
            <a:fillRect/>
          </a:stretch>
        </p:blipFill>
        <p:spPr>
          <a:xfrm>
            <a:off x="2469288" y="2217250"/>
            <a:ext cx="2152650" cy="2190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6" name="Shape 5106"/>
        <p:cNvGrpSpPr/>
        <p:nvPr/>
      </p:nvGrpSpPr>
      <p:grpSpPr>
        <a:xfrm>
          <a:off x="0" y="0"/>
          <a:ext cx="0" cy="0"/>
          <a:chOff x="0" y="0"/>
          <a:chExt cx="0" cy="0"/>
        </a:xfrm>
      </p:grpSpPr>
      <p:sp>
        <p:nvSpPr>
          <p:cNvPr id="5107" name="Google Shape;5107;p3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Maps</a:t>
            </a:r>
            <a:endParaRPr sz="2440"/>
          </a:p>
        </p:txBody>
      </p:sp>
      <p:sp>
        <p:nvSpPr>
          <p:cNvPr id="5108" name="Google Shape;5108;p359"/>
          <p:cNvSpPr txBox="1"/>
          <p:nvPr/>
        </p:nvSpPr>
        <p:spPr>
          <a:xfrm>
            <a:off x="529525" y="775975"/>
            <a:ext cx="856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simply categorize high-revenue states against low-revenue states, we can create a custom logical function, (Analysis -&gt; Create Calculated Field), as used in the following code:</a:t>
            </a:r>
            <a:endParaRPr/>
          </a:p>
        </p:txBody>
      </p:sp>
      <p:pic>
        <p:nvPicPr>
          <p:cNvPr id="5109" name="Google Shape;5109;p359"/>
          <p:cNvPicPr preferRelativeResize="0"/>
          <p:nvPr/>
        </p:nvPicPr>
        <p:blipFill>
          <a:blip r:embed="rId3">
            <a:alphaModFix/>
          </a:blip>
          <a:stretch>
            <a:fillRect/>
          </a:stretch>
        </p:blipFill>
        <p:spPr>
          <a:xfrm>
            <a:off x="2337700" y="1524475"/>
            <a:ext cx="4166700" cy="3101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3" name="Shape 5113"/>
        <p:cNvGrpSpPr/>
        <p:nvPr/>
      </p:nvGrpSpPr>
      <p:grpSpPr>
        <a:xfrm>
          <a:off x="0" y="0"/>
          <a:ext cx="0" cy="0"/>
          <a:chOff x="0" y="0"/>
          <a:chExt cx="0" cy="0"/>
        </a:xfrm>
      </p:grpSpPr>
      <p:sp>
        <p:nvSpPr>
          <p:cNvPr id="5114" name="Google Shape;5114;p3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Maps</a:t>
            </a:r>
            <a:endParaRPr sz="2440"/>
          </a:p>
        </p:txBody>
      </p:sp>
      <p:sp>
        <p:nvSpPr>
          <p:cNvPr id="5115" name="Google Shape;5115;p360"/>
          <p:cNvSpPr txBox="1"/>
          <p:nvPr/>
        </p:nvSpPr>
        <p:spPr>
          <a:xfrm>
            <a:off x="1062925" y="699775"/>
            <a:ext cx="72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pill for the custom field is then dragged to the Color marks to view this map below:</a:t>
            </a:r>
            <a:endParaRPr/>
          </a:p>
        </p:txBody>
      </p:sp>
      <p:pic>
        <p:nvPicPr>
          <p:cNvPr id="5116" name="Google Shape;5116;p360"/>
          <p:cNvPicPr preferRelativeResize="0"/>
          <p:nvPr/>
        </p:nvPicPr>
        <p:blipFill>
          <a:blip r:embed="rId3">
            <a:alphaModFix/>
          </a:blip>
          <a:stretch>
            <a:fillRect/>
          </a:stretch>
        </p:blipFill>
        <p:spPr>
          <a:xfrm>
            <a:off x="733625" y="1176175"/>
            <a:ext cx="7932894" cy="3662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0" name="Shape 5120"/>
        <p:cNvGrpSpPr/>
        <p:nvPr/>
      </p:nvGrpSpPr>
      <p:grpSpPr>
        <a:xfrm>
          <a:off x="0" y="0"/>
          <a:ext cx="0" cy="0"/>
          <a:chOff x="0" y="0"/>
          <a:chExt cx="0" cy="0"/>
        </a:xfrm>
      </p:grpSpPr>
      <p:sp>
        <p:nvSpPr>
          <p:cNvPr id="5121" name="Google Shape;5121;p3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Maps</a:t>
            </a:r>
            <a:endParaRPr sz="2440"/>
          </a:p>
        </p:txBody>
      </p:sp>
      <p:sp>
        <p:nvSpPr>
          <p:cNvPr id="5122" name="Google Shape;5122;p361"/>
          <p:cNvSpPr/>
          <p:nvPr/>
        </p:nvSpPr>
        <p:spPr>
          <a:xfrm>
            <a:off x="6182075" y="1347700"/>
            <a:ext cx="2665500" cy="3110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Tableau has built-in layers to add data from the U.S. Census!</a:t>
            </a:r>
            <a:endParaRPr/>
          </a:p>
          <a:p>
            <a:pPr indent="0" lvl="0" marL="1371600" rtl="0" algn="l">
              <a:spcBef>
                <a:spcPts val="0"/>
              </a:spcBef>
              <a:spcAft>
                <a:spcPts val="0"/>
              </a:spcAft>
              <a:buNone/>
            </a:pPr>
            <a:r>
              <a:t/>
            </a:r>
            <a:endParaRPr/>
          </a:p>
          <a:p>
            <a:pPr indent="-317500" lvl="0" marL="457200" rtl="0" algn="l">
              <a:spcBef>
                <a:spcPts val="0"/>
              </a:spcBef>
              <a:spcAft>
                <a:spcPts val="0"/>
              </a:spcAft>
              <a:buSzPts val="1400"/>
              <a:buChar char="●"/>
            </a:pPr>
            <a:r>
              <a:rPr lang="en"/>
              <a:t>Click Map in the menu and then Map Layers.</a:t>
            </a:r>
            <a:endParaRPr/>
          </a:p>
          <a:p>
            <a:pPr indent="0" lvl="0" marL="1371600" rtl="0" algn="l">
              <a:spcBef>
                <a:spcPts val="0"/>
              </a:spcBef>
              <a:spcAft>
                <a:spcPts val="0"/>
              </a:spcAft>
              <a:buNone/>
            </a:pPr>
            <a:r>
              <a:t/>
            </a:r>
            <a:endParaRPr/>
          </a:p>
          <a:p>
            <a:pPr indent="-317500" lvl="0" marL="457200" rtl="0" algn="l">
              <a:spcBef>
                <a:spcPts val="0"/>
              </a:spcBef>
              <a:spcAft>
                <a:spcPts val="0"/>
              </a:spcAft>
              <a:buSzPts val="1400"/>
              <a:buChar char="●"/>
            </a:pPr>
            <a:r>
              <a:rPr lang="en"/>
              <a:t>We have many different layers to choose from, including census information and county/state boundaries.</a:t>
            </a:r>
            <a:endParaRPr/>
          </a:p>
        </p:txBody>
      </p:sp>
      <p:pic>
        <p:nvPicPr>
          <p:cNvPr id="5123" name="Google Shape;5123;p361"/>
          <p:cNvPicPr preferRelativeResize="0"/>
          <p:nvPr/>
        </p:nvPicPr>
        <p:blipFill>
          <a:blip r:embed="rId3">
            <a:alphaModFix/>
          </a:blip>
          <a:stretch>
            <a:fillRect/>
          </a:stretch>
        </p:blipFill>
        <p:spPr>
          <a:xfrm>
            <a:off x="4445800" y="801763"/>
            <a:ext cx="1473425" cy="3903524"/>
          </a:xfrm>
          <a:prstGeom prst="rect">
            <a:avLst/>
          </a:prstGeom>
          <a:noFill/>
          <a:ln>
            <a:noFill/>
          </a:ln>
        </p:spPr>
      </p:pic>
      <p:pic>
        <p:nvPicPr>
          <p:cNvPr id="5124" name="Google Shape;5124;p361"/>
          <p:cNvPicPr preferRelativeResize="0"/>
          <p:nvPr/>
        </p:nvPicPr>
        <p:blipFill>
          <a:blip r:embed="rId4">
            <a:alphaModFix/>
          </a:blip>
          <a:stretch>
            <a:fillRect/>
          </a:stretch>
        </p:blipFill>
        <p:spPr>
          <a:xfrm>
            <a:off x="292875" y="1500100"/>
            <a:ext cx="3968700" cy="2271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8" name="Shape 5128"/>
        <p:cNvGrpSpPr/>
        <p:nvPr/>
      </p:nvGrpSpPr>
      <p:grpSpPr>
        <a:xfrm>
          <a:off x="0" y="0"/>
          <a:ext cx="0" cy="0"/>
          <a:chOff x="0" y="0"/>
          <a:chExt cx="0" cy="0"/>
        </a:xfrm>
      </p:grpSpPr>
      <p:sp>
        <p:nvSpPr>
          <p:cNvPr id="5129" name="Google Shape;5129;p362"/>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130" name="Google Shape;5130;p362"/>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4" name="Shape 5134"/>
        <p:cNvGrpSpPr/>
        <p:nvPr/>
      </p:nvGrpSpPr>
      <p:grpSpPr>
        <a:xfrm>
          <a:off x="0" y="0"/>
          <a:ext cx="0" cy="0"/>
          <a:chOff x="0" y="0"/>
          <a:chExt cx="0" cy="0"/>
        </a:xfrm>
      </p:grpSpPr>
      <p:sp>
        <p:nvSpPr>
          <p:cNvPr id="5135" name="Google Shape;5135;p36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10 Minutes</a:t>
            </a:r>
            <a:endParaRPr/>
          </a:p>
        </p:txBody>
      </p:sp>
      <p:sp>
        <p:nvSpPr>
          <p:cNvPr id="5136" name="Google Shape;5136;p3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37" name="Google Shape;5137;p3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138" name="Google Shape;5138;p363"/>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Maps 1- Earthquakes</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chart the intensity of earthquakes over time. You will also create a map that compares the magnitude of earthquakes versus median household income.</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2" name="Shape 5142"/>
        <p:cNvGrpSpPr/>
        <p:nvPr/>
      </p:nvGrpSpPr>
      <p:grpSpPr>
        <a:xfrm>
          <a:off x="0" y="0"/>
          <a:ext cx="0" cy="0"/>
          <a:chOff x="0" y="0"/>
          <a:chExt cx="0" cy="0"/>
        </a:xfrm>
      </p:grpSpPr>
      <p:sp>
        <p:nvSpPr>
          <p:cNvPr id="5143" name="Google Shape;5143;p364"/>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5144" name="Google Shape;5144;p3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Maps 1 - Earthquakes</a:t>
            </a:r>
            <a:endParaRPr b="1" sz="2440">
              <a:latin typeface="Roboto"/>
              <a:ea typeface="Roboto"/>
              <a:cs typeface="Roboto"/>
              <a:sym typeface="Roboto"/>
            </a:endParaRPr>
          </a:p>
        </p:txBody>
      </p:sp>
      <p:sp>
        <p:nvSpPr>
          <p:cNvPr id="5145" name="Google Shape;5145;p36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146" name="Google Shape;5146;p364"/>
          <p:cNvSpPr/>
          <p:nvPr/>
        </p:nvSpPr>
        <p:spPr>
          <a:xfrm>
            <a:off x="425100" y="1089150"/>
            <a:ext cx="8444700" cy="3753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364"/>
          <p:cNvSpPr txBox="1"/>
          <p:nvPr/>
        </p:nvSpPr>
        <p:spPr>
          <a:xfrm>
            <a:off x="571800" y="1129950"/>
            <a:ext cx="8206800" cy="375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a:solidFill>
                  <a:srgbClr val="24292E"/>
                </a:solidFill>
                <a:latin typeface="Roboto"/>
                <a:ea typeface="Roboto"/>
                <a:cs typeface="Roboto"/>
                <a:sym typeface="Roboto"/>
              </a:rPr>
              <a:t>Part 1:</a:t>
            </a:r>
            <a:endParaRPr>
              <a:solidFill>
                <a:srgbClr val="24292E"/>
              </a:solidFill>
              <a:latin typeface="Roboto"/>
              <a:ea typeface="Roboto"/>
              <a:cs typeface="Roboto"/>
              <a:sym typeface="Roboto"/>
            </a:endParaRPr>
          </a:p>
          <a:p>
            <a:pPr indent="0" lvl="0" marL="0" rtl="0" algn="l">
              <a:lnSpc>
                <a:spcPct val="115000"/>
              </a:lnSpc>
              <a:spcBef>
                <a:spcPts val="1200"/>
              </a:spcBef>
              <a:spcAft>
                <a:spcPts val="0"/>
              </a:spcAft>
              <a:buNone/>
            </a:pPr>
            <a:r>
              <a:rPr lang="en">
                <a:solidFill>
                  <a:srgbClr val="24292E"/>
                </a:solidFill>
                <a:latin typeface="Roboto"/>
                <a:ea typeface="Roboto"/>
                <a:cs typeface="Roboto"/>
                <a:sym typeface="Roboto"/>
              </a:rPr>
              <a:t>Use </a:t>
            </a:r>
            <a:r>
              <a:rPr lang="en">
                <a:solidFill>
                  <a:srgbClr val="24292E"/>
                </a:solidFill>
                <a:latin typeface="Roboto"/>
                <a:ea typeface="Roboto"/>
                <a:cs typeface="Roboto"/>
                <a:sym typeface="Roboto"/>
              </a:rPr>
              <a:t>ea</a:t>
            </a:r>
            <a:r>
              <a:rPr lang="en">
                <a:solidFill>
                  <a:srgbClr val="24292E"/>
                </a:solidFill>
                <a:latin typeface="Roboto"/>
                <a:ea typeface="Roboto"/>
                <a:cs typeface="Roboto"/>
                <a:sym typeface="Roboto"/>
              </a:rPr>
              <a:t>rthquakes_database.csv to plot the magnitude of earthquakes measured from 1965 to 2016.</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Earthquakes should be stratified by magnitude, using the Size and Color marks.</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Use Tableau's built-in Census data to determine whether any relationship exists between earthquakes and 2017 median household income, by county</a:t>
            </a:r>
            <a:endParaRPr>
              <a:solidFill>
                <a:srgbClr val="24292E"/>
              </a:solidFill>
              <a:latin typeface="Roboto"/>
              <a:ea typeface="Roboto"/>
              <a:cs typeface="Roboto"/>
              <a:sym typeface="Roboto"/>
            </a:endParaRPr>
          </a:p>
          <a:p>
            <a:pPr indent="0" lvl="0" marL="0" rtl="0" algn="l">
              <a:lnSpc>
                <a:spcPct val="115000"/>
              </a:lnSpc>
              <a:spcBef>
                <a:spcPts val="1000"/>
              </a:spcBef>
              <a:spcAft>
                <a:spcPts val="0"/>
              </a:spcAft>
              <a:buNone/>
            </a:pPr>
            <a:r>
              <a:rPr lang="en">
                <a:solidFill>
                  <a:srgbClr val="24292E"/>
                </a:solidFill>
                <a:latin typeface="Roboto"/>
                <a:ea typeface="Roboto"/>
                <a:cs typeface="Roboto"/>
                <a:sym typeface="Roboto"/>
              </a:rPr>
              <a:t>Part 2:</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In a separate worksheet, determine if there has been any trend in the magnitude of earthquakes measured globally over the years.</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1200"/>
              </a:spcAft>
              <a:buClr>
                <a:srgbClr val="24292E"/>
              </a:buClr>
              <a:buSzPts val="1400"/>
              <a:buFont typeface="Roboto"/>
              <a:buChar char="●"/>
            </a:pPr>
            <a:r>
              <a:rPr lang="en">
                <a:solidFill>
                  <a:srgbClr val="24292E"/>
                </a:solidFill>
                <a:latin typeface="Roboto"/>
                <a:ea typeface="Roboto"/>
                <a:cs typeface="Roboto"/>
                <a:sym typeface="Roboto"/>
              </a:rPr>
              <a:t>Create a global map of earthquakes, with each earthquake's magnitude reflected on the map by size and color. Remember that the Richter scale is logarithmic. How might you reflect this relationship on the map?</a:t>
            </a:r>
            <a:endParaRPr>
              <a:solidFill>
                <a:srgbClr val="24292E"/>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1" name="Shape 5151"/>
        <p:cNvGrpSpPr/>
        <p:nvPr/>
      </p:nvGrpSpPr>
      <p:grpSpPr>
        <a:xfrm>
          <a:off x="0" y="0"/>
          <a:ext cx="0" cy="0"/>
          <a:chOff x="0" y="0"/>
          <a:chExt cx="0" cy="0"/>
        </a:xfrm>
      </p:grpSpPr>
      <p:sp>
        <p:nvSpPr>
          <p:cNvPr id="5152" name="Google Shape;5152;p3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53" name="Google Shape;5153;p3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7" name="Shape 5157"/>
        <p:cNvGrpSpPr/>
        <p:nvPr/>
      </p:nvGrpSpPr>
      <p:grpSpPr>
        <a:xfrm>
          <a:off x="0" y="0"/>
          <a:ext cx="0" cy="0"/>
          <a:chOff x="0" y="0"/>
          <a:chExt cx="0" cy="0"/>
        </a:xfrm>
      </p:grpSpPr>
      <p:sp>
        <p:nvSpPr>
          <p:cNvPr id="5158" name="Google Shape;5158;p36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10 Minutes</a:t>
            </a:r>
            <a:endParaRPr/>
          </a:p>
        </p:txBody>
      </p:sp>
      <p:sp>
        <p:nvSpPr>
          <p:cNvPr id="5159" name="Google Shape;5159;p3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60" name="Google Shape;5160;p3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161" name="Google Shape;5161;p366"/>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Maps 2 - Unemployment</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you’ll develop more familiarity with map building in Tableau.</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5" name="Shape 4895"/>
        <p:cNvGrpSpPr/>
        <p:nvPr/>
      </p:nvGrpSpPr>
      <p:grpSpPr>
        <a:xfrm>
          <a:off x="0" y="0"/>
          <a:ext cx="0" cy="0"/>
          <a:chOff x="0" y="0"/>
          <a:chExt cx="0" cy="0"/>
        </a:xfrm>
      </p:grpSpPr>
      <p:sp>
        <p:nvSpPr>
          <p:cNvPr id="4896" name="Google Shape;4896;p331"/>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4897" name="Google Shape;4897;p3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Explore Data</a:t>
            </a:r>
            <a:endParaRPr b="1" sz="2440">
              <a:latin typeface="Roboto"/>
              <a:ea typeface="Roboto"/>
              <a:cs typeface="Roboto"/>
              <a:sym typeface="Roboto"/>
            </a:endParaRPr>
          </a:p>
        </p:txBody>
      </p:sp>
      <p:sp>
        <p:nvSpPr>
          <p:cNvPr id="4898" name="Google Shape;4898;p331"/>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4899" name="Google Shape;4899;p331"/>
          <p:cNvSpPr/>
          <p:nvPr/>
        </p:nvSpPr>
        <p:spPr>
          <a:xfrm>
            <a:off x="563325" y="1014975"/>
            <a:ext cx="8041800" cy="2840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31"/>
          <p:cNvSpPr txBox="1"/>
          <p:nvPr/>
        </p:nvSpPr>
        <p:spPr>
          <a:xfrm>
            <a:off x="571800" y="977550"/>
            <a:ext cx="7967700" cy="287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Use the provided dataset to visualize interesting questions, such as the following:</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Is there a relationship between an institution's average ACT or SAT scores and the average number of doctorates awarded?</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Which regions in the United States have the greatest percentage of students receiving federal grant aid?</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Is there a correlation between SAT scores and regions?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Do foreign undergraduates prefer institutions whose highest offered degree is a doctorate, master’s, or bachelor's?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Of institutions that offer bachelor's, master's, or doctorates as the highest degrees, which have the highest graduation rates within four years?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Is there a relationship between tuition and SAT scores?</a:t>
            </a:r>
            <a:endParaRPr>
              <a:solidFill>
                <a:srgbClr val="24292E"/>
              </a:solidFill>
              <a:latin typeface="Roboto"/>
              <a:ea typeface="Roboto"/>
              <a:cs typeface="Roboto"/>
              <a:sym typeface="Roboto"/>
            </a:endParaRPr>
          </a:p>
        </p:txBody>
      </p:sp>
      <p:sp>
        <p:nvSpPr>
          <p:cNvPr id="4901" name="Google Shape;4901;p331"/>
          <p:cNvSpPr/>
          <p:nvPr/>
        </p:nvSpPr>
        <p:spPr>
          <a:xfrm>
            <a:off x="553900" y="3911702"/>
            <a:ext cx="8041800" cy="96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pic>
        <p:nvPicPr>
          <p:cNvPr id="4902" name="Google Shape;4902;p331"/>
          <p:cNvPicPr preferRelativeResize="0"/>
          <p:nvPr/>
        </p:nvPicPr>
        <p:blipFill>
          <a:blip r:embed="rId3">
            <a:alphaModFix/>
          </a:blip>
          <a:stretch>
            <a:fillRect/>
          </a:stretch>
        </p:blipFill>
        <p:spPr>
          <a:xfrm flipH="1" rot="-1782531">
            <a:off x="609680" y="4251002"/>
            <a:ext cx="626577" cy="626551"/>
          </a:xfrm>
          <a:prstGeom prst="rect">
            <a:avLst/>
          </a:prstGeom>
          <a:noFill/>
          <a:ln>
            <a:noFill/>
          </a:ln>
        </p:spPr>
      </p:pic>
      <p:sp>
        <p:nvSpPr>
          <p:cNvPr id="4903" name="Google Shape;4903;p331"/>
          <p:cNvSpPr txBox="1"/>
          <p:nvPr/>
        </p:nvSpPr>
        <p:spPr>
          <a:xfrm>
            <a:off x="609939" y="3946251"/>
            <a:ext cx="8081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Hint:</a:t>
            </a:r>
            <a:endParaRPr b="1">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Don’t forget to save to Tableau Public once finished. </a:t>
            </a: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5" name="Shape 5165"/>
        <p:cNvGrpSpPr/>
        <p:nvPr/>
      </p:nvGrpSpPr>
      <p:grpSpPr>
        <a:xfrm>
          <a:off x="0" y="0"/>
          <a:ext cx="0" cy="0"/>
          <a:chOff x="0" y="0"/>
          <a:chExt cx="0" cy="0"/>
        </a:xfrm>
      </p:grpSpPr>
      <p:sp>
        <p:nvSpPr>
          <p:cNvPr id="5166" name="Google Shape;5166;p367"/>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5167" name="Google Shape;5167;p3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Maps 2 - Unemployment</a:t>
            </a:r>
            <a:endParaRPr sz="2440"/>
          </a:p>
        </p:txBody>
      </p:sp>
      <p:sp>
        <p:nvSpPr>
          <p:cNvPr id="5168" name="Google Shape;5168;p36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169" name="Google Shape;5169;p367"/>
          <p:cNvSpPr/>
          <p:nvPr/>
        </p:nvSpPr>
        <p:spPr>
          <a:xfrm>
            <a:off x="425100" y="1089150"/>
            <a:ext cx="8444700" cy="3396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367"/>
          <p:cNvSpPr txBox="1"/>
          <p:nvPr/>
        </p:nvSpPr>
        <p:spPr>
          <a:xfrm>
            <a:off x="571800" y="1358550"/>
            <a:ext cx="8206800" cy="2844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Use employment.csv, a dataset constructed from the Bureau of Labor Statistics data, to visualize unemployment in the United States.</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map of unemployment, by county, between 2008 and 2016. Which areas in the United States have been hit hardest during that period?</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an unemployment map, by county, for 1990 through 1998. How does it compare and contrast with the 2008-2016 map?</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1200"/>
              </a:spcAft>
              <a:buClr>
                <a:srgbClr val="24292E"/>
              </a:buClr>
              <a:buSzPts val="1400"/>
              <a:buFont typeface="Roboto"/>
              <a:buChar char="●"/>
            </a:pPr>
            <a:r>
              <a:rPr lang="en">
                <a:solidFill>
                  <a:srgbClr val="24292E"/>
                </a:solidFill>
                <a:latin typeface="Roboto"/>
                <a:ea typeface="Roboto"/>
                <a:cs typeface="Roboto"/>
                <a:sym typeface="Roboto"/>
              </a:rPr>
              <a:t>Create a map of counties with the highest rates of unemployment over the whole dataset. Use Tableau's built-in Census data to discover the relationship, if any, between counties with the highest rates of unemployment and the median per capita income by county.</a:t>
            </a:r>
            <a:endParaRPr>
              <a:solidFill>
                <a:srgbClr val="24292E"/>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4" name="Shape 5174"/>
        <p:cNvGrpSpPr/>
        <p:nvPr/>
      </p:nvGrpSpPr>
      <p:grpSpPr>
        <a:xfrm>
          <a:off x="0" y="0"/>
          <a:ext cx="0" cy="0"/>
          <a:chOff x="0" y="0"/>
          <a:chExt cx="0" cy="0"/>
        </a:xfrm>
      </p:grpSpPr>
      <p:sp>
        <p:nvSpPr>
          <p:cNvPr id="5175" name="Google Shape;5175;p3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76" name="Google Shape;5176;p3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0" name="Shape 5180"/>
        <p:cNvGrpSpPr/>
        <p:nvPr/>
      </p:nvGrpSpPr>
      <p:grpSpPr>
        <a:xfrm>
          <a:off x="0" y="0"/>
          <a:ext cx="0" cy="0"/>
          <a:chOff x="0" y="0"/>
          <a:chExt cx="0" cy="0"/>
        </a:xfrm>
      </p:grpSpPr>
      <p:sp>
        <p:nvSpPr>
          <p:cNvPr id="5181" name="Google Shape;5181;p3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82" name="Google Shape;5182;p36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457200" lvl="0" marL="5486400" rtl="0" algn="l">
              <a:spcBef>
                <a:spcPts val="0"/>
              </a:spcBef>
              <a:spcAft>
                <a:spcPts val="0"/>
              </a:spcAft>
              <a:buNone/>
            </a:pPr>
            <a:r>
              <a:rPr lang="en"/>
              <a:t>Dashboard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6" name="Shape 5186"/>
        <p:cNvGrpSpPr/>
        <p:nvPr/>
      </p:nvGrpSpPr>
      <p:grpSpPr>
        <a:xfrm>
          <a:off x="0" y="0"/>
          <a:ext cx="0" cy="0"/>
          <a:chOff x="0" y="0"/>
          <a:chExt cx="0" cy="0"/>
        </a:xfrm>
      </p:grpSpPr>
      <p:sp>
        <p:nvSpPr>
          <p:cNvPr id="5187" name="Google Shape;5187;p3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Dashboard</a:t>
            </a:r>
            <a:endParaRPr sz="2440"/>
          </a:p>
        </p:txBody>
      </p:sp>
      <p:sp>
        <p:nvSpPr>
          <p:cNvPr id="5188" name="Google Shape;5188;p370"/>
          <p:cNvSpPr txBox="1"/>
          <p:nvPr/>
        </p:nvSpPr>
        <p:spPr>
          <a:xfrm>
            <a:off x="377125" y="775975"/>
            <a:ext cx="856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
            </a:r>
            <a:r>
              <a:rPr lang="en"/>
              <a:t>ashboards allow for a bird's-eye view of several visualizations at once; in Tableau, we can also have elements that interact with each other. We can also have multiple visualizations on a single page.</a:t>
            </a:r>
            <a:endParaRPr/>
          </a:p>
        </p:txBody>
      </p:sp>
      <p:pic>
        <p:nvPicPr>
          <p:cNvPr id="5189" name="Google Shape;5189;p370"/>
          <p:cNvPicPr preferRelativeResize="0"/>
          <p:nvPr/>
        </p:nvPicPr>
        <p:blipFill>
          <a:blip r:embed="rId3">
            <a:alphaModFix/>
          </a:blip>
          <a:stretch>
            <a:fillRect/>
          </a:stretch>
        </p:blipFill>
        <p:spPr>
          <a:xfrm>
            <a:off x="794100" y="1391575"/>
            <a:ext cx="2811205" cy="3447125"/>
          </a:xfrm>
          <a:prstGeom prst="rect">
            <a:avLst/>
          </a:prstGeom>
          <a:noFill/>
          <a:ln>
            <a:noFill/>
          </a:ln>
        </p:spPr>
      </p:pic>
      <p:pic>
        <p:nvPicPr>
          <p:cNvPr id="5190" name="Google Shape;5190;p370"/>
          <p:cNvPicPr preferRelativeResize="0"/>
          <p:nvPr/>
        </p:nvPicPr>
        <p:blipFill>
          <a:blip r:embed="rId4">
            <a:alphaModFix/>
          </a:blip>
          <a:stretch>
            <a:fillRect/>
          </a:stretch>
        </p:blipFill>
        <p:spPr>
          <a:xfrm>
            <a:off x="4419155" y="2057325"/>
            <a:ext cx="3390900" cy="167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4" name="Shape 5194"/>
        <p:cNvGrpSpPr/>
        <p:nvPr/>
      </p:nvGrpSpPr>
      <p:grpSpPr>
        <a:xfrm>
          <a:off x="0" y="0"/>
          <a:ext cx="0" cy="0"/>
          <a:chOff x="0" y="0"/>
          <a:chExt cx="0" cy="0"/>
        </a:xfrm>
      </p:grpSpPr>
      <p:sp>
        <p:nvSpPr>
          <p:cNvPr id="5195" name="Google Shape;5195;p3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Dashboard</a:t>
            </a:r>
            <a:endParaRPr sz="2440"/>
          </a:p>
        </p:txBody>
      </p:sp>
      <p:sp>
        <p:nvSpPr>
          <p:cNvPr id="5196" name="Google Shape;5196;p371"/>
          <p:cNvSpPr/>
          <p:nvPr/>
        </p:nvSpPr>
        <p:spPr>
          <a:xfrm>
            <a:off x="4366800" y="749125"/>
            <a:ext cx="4047600" cy="1530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 create interactive actions, where an action on one chart can affect the visualization in another: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Go to Dashboard, then select Actions…</a:t>
            </a:r>
            <a:endParaRPr/>
          </a:p>
          <a:p>
            <a:pPr indent="-317500" lvl="0" marL="457200" rtl="0" algn="l">
              <a:spcBef>
                <a:spcPts val="0"/>
              </a:spcBef>
              <a:spcAft>
                <a:spcPts val="0"/>
              </a:spcAft>
              <a:buSzPts val="1400"/>
              <a:buChar char="●"/>
            </a:pPr>
            <a:r>
              <a:rPr lang="en"/>
              <a:t>Click Add Action and, in this case, Filter</a:t>
            </a:r>
            <a:endParaRPr/>
          </a:p>
        </p:txBody>
      </p:sp>
      <p:pic>
        <p:nvPicPr>
          <p:cNvPr id="5197" name="Google Shape;5197;p371"/>
          <p:cNvPicPr preferRelativeResize="0"/>
          <p:nvPr/>
        </p:nvPicPr>
        <p:blipFill>
          <a:blip r:embed="rId3">
            <a:alphaModFix/>
          </a:blip>
          <a:stretch>
            <a:fillRect/>
          </a:stretch>
        </p:blipFill>
        <p:spPr>
          <a:xfrm>
            <a:off x="674375" y="1155425"/>
            <a:ext cx="3295025" cy="3036425"/>
          </a:xfrm>
          <a:prstGeom prst="rect">
            <a:avLst/>
          </a:prstGeom>
          <a:noFill/>
          <a:ln>
            <a:noFill/>
          </a:ln>
        </p:spPr>
      </p:pic>
      <p:pic>
        <p:nvPicPr>
          <p:cNvPr id="5198" name="Google Shape;5198;p371"/>
          <p:cNvPicPr preferRelativeResize="0"/>
          <p:nvPr/>
        </p:nvPicPr>
        <p:blipFill>
          <a:blip r:embed="rId4">
            <a:alphaModFix/>
          </a:blip>
          <a:stretch>
            <a:fillRect/>
          </a:stretch>
        </p:blipFill>
        <p:spPr>
          <a:xfrm>
            <a:off x="4663650" y="2434525"/>
            <a:ext cx="3570899" cy="2399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2" name="Shape 5202"/>
        <p:cNvGrpSpPr/>
        <p:nvPr/>
      </p:nvGrpSpPr>
      <p:grpSpPr>
        <a:xfrm>
          <a:off x="0" y="0"/>
          <a:ext cx="0" cy="0"/>
          <a:chOff x="0" y="0"/>
          <a:chExt cx="0" cy="0"/>
        </a:xfrm>
      </p:grpSpPr>
      <p:sp>
        <p:nvSpPr>
          <p:cNvPr id="5203" name="Google Shape;5203;p3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Dashboard</a:t>
            </a:r>
            <a:endParaRPr sz="2440"/>
          </a:p>
        </p:txBody>
      </p:sp>
      <p:sp>
        <p:nvSpPr>
          <p:cNvPr id="5204" name="Google Shape;5204;p372"/>
          <p:cNvSpPr txBox="1"/>
          <p:nvPr/>
        </p:nvSpPr>
        <p:spPr>
          <a:xfrm>
            <a:off x="495600" y="699775"/>
            <a:ext cx="810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Click Select under “</a:t>
            </a:r>
            <a:r>
              <a:rPr i="1" lang="en"/>
              <a:t>Run action on:”</a:t>
            </a:r>
            <a:r>
              <a:rPr lang="en"/>
              <a:t>, and then specify the source and target sheets for the action. To move each chart, click the drop-down arrow, then select Floating.</a:t>
            </a:r>
            <a:endParaRPr/>
          </a:p>
        </p:txBody>
      </p:sp>
      <p:pic>
        <p:nvPicPr>
          <p:cNvPr id="5205" name="Google Shape;5205;p372"/>
          <p:cNvPicPr preferRelativeResize="0"/>
          <p:nvPr/>
        </p:nvPicPr>
        <p:blipFill>
          <a:blip r:embed="rId3">
            <a:alphaModFix/>
          </a:blip>
          <a:stretch>
            <a:fillRect/>
          </a:stretch>
        </p:blipFill>
        <p:spPr>
          <a:xfrm>
            <a:off x="389325" y="1428200"/>
            <a:ext cx="3334126" cy="3410500"/>
          </a:xfrm>
          <a:prstGeom prst="rect">
            <a:avLst/>
          </a:prstGeom>
          <a:noFill/>
          <a:ln>
            <a:noFill/>
          </a:ln>
        </p:spPr>
      </p:pic>
      <p:pic>
        <p:nvPicPr>
          <p:cNvPr id="5206" name="Google Shape;5206;p372"/>
          <p:cNvPicPr preferRelativeResize="0"/>
          <p:nvPr/>
        </p:nvPicPr>
        <p:blipFill>
          <a:blip r:embed="rId4">
            <a:alphaModFix/>
          </a:blip>
          <a:stretch>
            <a:fillRect/>
          </a:stretch>
        </p:blipFill>
        <p:spPr>
          <a:xfrm>
            <a:off x="3915323" y="1351100"/>
            <a:ext cx="5115753" cy="34105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0" name="Shape 5210"/>
        <p:cNvGrpSpPr/>
        <p:nvPr/>
      </p:nvGrpSpPr>
      <p:grpSpPr>
        <a:xfrm>
          <a:off x="0" y="0"/>
          <a:ext cx="0" cy="0"/>
          <a:chOff x="0" y="0"/>
          <a:chExt cx="0" cy="0"/>
        </a:xfrm>
      </p:grpSpPr>
      <p:sp>
        <p:nvSpPr>
          <p:cNvPr id="5211" name="Google Shape;5211;p3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Dashboard</a:t>
            </a:r>
            <a:endParaRPr sz="2440"/>
          </a:p>
        </p:txBody>
      </p:sp>
      <p:sp>
        <p:nvSpPr>
          <p:cNvPr id="5212" name="Google Shape;5212;p373"/>
          <p:cNvSpPr/>
          <p:nvPr/>
        </p:nvSpPr>
        <p:spPr>
          <a:xfrm>
            <a:off x="4830800" y="1667250"/>
            <a:ext cx="4047600" cy="1530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With that, the charts are now interactive! </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Clicking China on the map changes the Paid Fee by Rating bar chart to reflect only the values for China across the months and by rating.</a:t>
            </a:r>
            <a:endParaRPr/>
          </a:p>
        </p:txBody>
      </p:sp>
      <p:pic>
        <p:nvPicPr>
          <p:cNvPr id="5213" name="Google Shape;5213;p373"/>
          <p:cNvPicPr preferRelativeResize="0"/>
          <p:nvPr/>
        </p:nvPicPr>
        <p:blipFill>
          <a:blip r:embed="rId3">
            <a:alphaModFix/>
          </a:blip>
          <a:stretch>
            <a:fillRect/>
          </a:stretch>
        </p:blipFill>
        <p:spPr>
          <a:xfrm>
            <a:off x="457200" y="686100"/>
            <a:ext cx="4062000" cy="41969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7" name="Shape 5217"/>
        <p:cNvGrpSpPr/>
        <p:nvPr/>
      </p:nvGrpSpPr>
      <p:grpSpPr>
        <a:xfrm>
          <a:off x="0" y="0"/>
          <a:ext cx="0" cy="0"/>
          <a:chOff x="0" y="0"/>
          <a:chExt cx="0" cy="0"/>
        </a:xfrm>
      </p:grpSpPr>
      <p:sp>
        <p:nvSpPr>
          <p:cNvPr id="5218" name="Google Shape;5218;p37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10 Minutes</a:t>
            </a:r>
            <a:endParaRPr/>
          </a:p>
        </p:txBody>
      </p:sp>
      <p:sp>
        <p:nvSpPr>
          <p:cNvPr id="5219" name="Google Shape;5219;p3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20" name="Google Shape;5220;p3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221" name="Google Shape;5221;p374"/>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Dashboard - Most Fun Neighborhood in NYC?</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you’ll find the “most fun” neighborhoods in New York City by mapping bars that have received the highest number of noise complaints.</a:t>
            </a:r>
            <a:endParaRPr sz="19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5" name="Shape 5225"/>
        <p:cNvGrpSpPr/>
        <p:nvPr/>
      </p:nvGrpSpPr>
      <p:grpSpPr>
        <a:xfrm>
          <a:off x="0" y="0"/>
          <a:ext cx="0" cy="0"/>
          <a:chOff x="0" y="0"/>
          <a:chExt cx="0" cy="0"/>
        </a:xfrm>
      </p:grpSpPr>
      <p:sp>
        <p:nvSpPr>
          <p:cNvPr id="5226" name="Google Shape;5226;p375"/>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5227" name="Google Shape;5227;p3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Dashboard - </a:t>
            </a:r>
            <a:r>
              <a:rPr lang="en" sz="2440"/>
              <a:t>Most Fun Neighborhood in NYC?</a:t>
            </a:r>
            <a:endParaRPr sz="2440"/>
          </a:p>
        </p:txBody>
      </p:sp>
      <p:sp>
        <p:nvSpPr>
          <p:cNvPr id="5228" name="Google Shape;5228;p375"/>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229" name="Google Shape;5229;p375"/>
          <p:cNvSpPr/>
          <p:nvPr/>
        </p:nvSpPr>
        <p:spPr>
          <a:xfrm>
            <a:off x="425100" y="1089150"/>
            <a:ext cx="8444700" cy="3732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375"/>
          <p:cNvSpPr txBox="1"/>
          <p:nvPr/>
        </p:nvSpPr>
        <p:spPr>
          <a:xfrm>
            <a:off x="571800" y="1139275"/>
            <a:ext cx="8206800" cy="3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a:solidFill>
                  <a:srgbClr val="24292E"/>
                </a:solidFill>
                <a:latin typeface="Roboto"/>
                <a:ea typeface="Roboto"/>
                <a:cs typeface="Roboto"/>
                <a:sym typeface="Roboto"/>
              </a:rPr>
              <a:t>Part 1: Use the provided dataset to create a map of NYC bars, broken down by boroughs.</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It should show the locations of bars that have been subject to noise complaints.</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A bar should be proportionately represented by the number of complaints it has received.</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A bar should also reflect the borough in which it is located.</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Each zip code in the city should be displayed on the map, as in the following image. Location is everything!</a:t>
            </a:r>
            <a:endParaRPr>
              <a:solidFill>
                <a:srgbClr val="24292E"/>
              </a:solidFill>
              <a:latin typeface="Roboto"/>
              <a:ea typeface="Roboto"/>
              <a:cs typeface="Roboto"/>
              <a:sym typeface="Roboto"/>
            </a:endParaRPr>
          </a:p>
          <a:p>
            <a:pPr indent="0" lvl="0" marL="0" rtl="0" algn="l">
              <a:lnSpc>
                <a:spcPct val="115000"/>
              </a:lnSpc>
              <a:spcBef>
                <a:spcPts val="1200"/>
              </a:spcBef>
              <a:spcAft>
                <a:spcPts val="0"/>
              </a:spcAft>
              <a:buNone/>
            </a:pPr>
            <a:r>
              <a:rPr lang="en">
                <a:solidFill>
                  <a:srgbClr val="24292E"/>
                </a:solidFill>
                <a:latin typeface="Roboto"/>
                <a:ea typeface="Roboto"/>
                <a:cs typeface="Roboto"/>
                <a:sym typeface="Roboto"/>
              </a:rPr>
              <a:t>Part 2:</a:t>
            </a:r>
            <a:endParaRPr>
              <a:solidFill>
                <a:srgbClr val="24292E"/>
              </a:solidFill>
              <a:latin typeface="Roboto"/>
              <a:ea typeface="Roboto"/>
              <a:cs typeface="Roboto"/>
              <a:sym typeface="Roboto"/>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bar chart that breaks down, per borough, the type of building versus the number of complaints received</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dashboard of the worksheets you just created.</a:t>
            </a:r>
            <a:endParaRPr>
              <a:solidFill>
                <a:srgbClr val="24292E"/>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4" name="Shape 5234"/>
        <p:cNvGrpSpPr/>
        <p:nvPr/>
      </p:nvGrpSpPr>
      <p:grpSpPr>
        <a:xfrm>
          <a:off x="0" y="0"/>
          <a:ext cx="0" cy="0"/>
          <a:chOff x="0" y="0"/>
          <a:chExt cx="0" cy="0"/>
        </a:xfrm>
      </p:grpSpPr>
      <p:sp>
        <p:nvSpPr>
          <p:cNvPr id="5235" name="Google Shape;5235;p3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36" name="Google Shape;5236;p3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7" name="Shape 4907"/>
        <p:cNvGrpSpPr/>
        <p:nvPr/>
      </p:nvGrpSpPr>
      <p:grpSpPr>
        <a:xfrm>
          <a:off x="0" y="0"/>
          <a:ext cx="0" cy="0"/>
          <a:chOff x="0" y="0"/>
          <a:chExt cx="0" cy="0"/>
        </a:xfrm>
      </p:grpSpPr>
      <p:sp>
        <p:nvSpPr>
          <p:cNvPr id="4908" name="Google Shape;4908;p3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09" name="Google Shape;4909;p3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0" name="Shape 5240"/>
        <p:cNvGrpSpPr/>
        <p:nvPr/>
      </p:nvGrpSpPr>
      <p:grpSpPr>
        <a:xfrm>
          <a:off x="0" y="0"/>
          <a:ext cx="0" cy="0"/>
          <a:chOff x="0" y="0"/>
          <a:chExt cx="0" cy="0"/>
        </a:xfrm>
      </p:grpSpPr>
      <p:sp>
        <p:nvSpPr>
          <p:cNvPr id="5241" name="Google Shape;5241;p3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42" name="Google Shape;5242;p37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457200" lvl="0" marL="4572000" rtl="0" algn="l">
              <a:spcBef>
                <a:spcPts val="0"/>
              </a:spcBef>
              <a:spcAft>
                <a:spcPts val="0"/>
              </a:spcAft>
              <a:buNone/>
            </a:pPr>
            <a:r>
              <a:rPr lang="en"/>
              <a:t>Level-of-Detail (LOD)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6" name="Shape 5246"/>
        <p:cNvGrpSpPr/>
        <p:nvPr/>
      </p:nvGrpSpPr>
      <p:grpSpPr>
        <a:xfrm>
          <a:off x="0" y="0"/>
          <a:ext cx="0" cy="0"/>
          <a:chOff x="0" y="0"/>
          <a:chExt cx="0" cy="0"/>
        </a:xfrm>
      </p:grpSpPr>
      <p:sp>
        <p:nvSpPr>
          <p:cNvPr id="5247" name="Google Shape;5247;p3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Level-of-Detail</a:t>
            </a:r>
            <a:endParaRPr sz="2440"/>
          </a:p>
        </p:txBody>
      </p:sp>
      <p:sp>
        <p:nvSpPr>
          <p:cNvPr id="5248" name="Google Shape;5248;p378"/>
          <p:cNvSpPr txBox="1"/>
          <p:nvPr/>
        </p:nvSpPr>
        <p:spPr>
          <a:xfrm>
            <a:off x="377125" y="775975"/>
            <a:ext cx="856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LOD works so that we can incorporate data that is not available in the current level of visualization.</a:t>
            </a:r>
            <a:endParaRPr/>
          </a:p>
        </p:txBody>
      </p:sp>
      <p:pic>
        <p:nvPicPr>
          <p:cNvPr id="5249" name="Google Shape;5249;p378"/>
          <p:cNvPicPr preferRelativeResize="0"/>
          <p:nvPr/>
        </p:nvPicPr>
        <p:blipFill>
          <a:blip r:embed="rId3">
            <a:alphaModFix/>
          </a:blip>
          <a:stretch>
            <a:fillRect/>
          </a:stretch>
        </p:blipFill>
        <p:spPr>
          <a:xfrm>
            <a:off x="1070525" y="1176175"/>
            <a:ext cx="6864118" cy="36625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3" name="Shape 5253"/>
        <p:cNvGrpSpPr/>
        <p:nvPr/>
      </p:nvGrpSpPr>
      <p:grpSpPr>
        <a:xfrm>
          <a:off x="0" y="0"/>
          <a:ext cx="0" cy="0"/>
          <a:chOff x="0" y="0"/>
          <a:chExt cx="0" cy="0"/>
        </a:xfrm>
      </p:grpSpPr>
      <p:sp>
        <p:nvSpPr>
          <p:cNvPr id="5254" name="Google Shape;5254;p3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Level-Of-Detail</a:t>
            </a:r>
            <a:endParaRPr sz="2440"/>
          </a:p>
        </p:txBody>
      </p:sp>
      <p:sp>
        <p:nvSpPr>
          <p:cNvPr id="5255" name="Google Shape;5255;p379"/>
          <p:cNvSpPr/>
          <p:nvPr/>
        </p:nvSpPr>
        <p:spPr>
          <a:xfrm>
            <a:off x="4720975" y="773200"/>
            <a:ext cx="4157400" cy="3899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Here w</a:t>
            </a:r>
            <a:r>
              <a:rPr lang="en"/>
              <a:t>e have a map, which shows state-by-state contributions (by percentage) to total national profit: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map’s level of visualization is by state.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If the level of visualization were national, only a single profit number would be shown for the whole U.S.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In addition to the state-level profit, the total national profit, which is a figure from a different LOD than the current visualization, is required.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number shown on each state is state profit/total national profit.</a:t>
            </a:r>
            <a:endParaRPr/>
          </a:p>
          <a:p>
            <a:pPr indent="0" lvl="0" marL="0" rtl="0" algn="l">
              <a:spcBef>
                <a:spcPts val="0"/>
              </a:spcBef>
              <a:spcAft>
                <a:spcPts val="0"/>
              </a:spcAft>
              <a:buNone/>
            </a:pPr>
            <a:r>
              <a:t/>
            </a:r>
            <a:endParaRPr/>
          </a:p>
        </p:txBody>
      </p:sp>
      <p:pic>
        <p:nvPicPr>
          <p:cNvPr id="5256" name="Google Shape;5256;p379"/>
          <p:cNvPicPr preferRelativeResize="0"/>
          <p:nvPr/>
        </p:nvPicPr>
        <p:blipFill>
          <a:blip r:embed="rId3">
            <a:alphaModFix/>
          </a:blip>
          <a:stretch>
            <a:fillRect/>
          </a:stretch>
        </p:blipFill>
        <p:spPr>
          <a:xfrm>
            <a:off x="211625" y="1643700"/>
            <a:ext cx="4416174" cy="235636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0" name="Shape 5260"/>
        <p:cNvGrpSpPr/>
        <p:nvPr/>
      </p:nvGrpSpPr>
      <p:grpSpPr>
        <a:xfrm>
          <a:off x="0" y="0"/>
          <a:ext cx="0" cy="0"/>
          <a:chOff x="0" y="0"/>
          <a:chExt cx="0" cy="0"/>
        </a:xfrm>
      </p:grpSpPr>
      <p:sp>
        <p:nvSpPr>
          <p:cNvPr id="5261" name="Google Shape;5261;p3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Level-Of-Detail</a:t>
            </a:r>
            <a:endParaRPr sz="2440"/>
          </a:p>
        </p:txBody>
      </p:sp>
      <p:sp>
        <p:nvSpPr>
          <p:cNvPr id="5262" name="Google Shape;5262;p380"/>
          <p:cNvSpPr/>
          <p:nvPr/>
        </p:nvSpPr>
        <p:spPr>
          <a:xfrm>
            <a:off x="4720975" y="773200"/>
            <a:ext cx="4157400" cy="3899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 important concept in LOD calculations is </a:t>
            </a:r>
            <a:r>
              <a:rPr b="1" lang="en"/>
              <a:t>aggregation </a:t>
            </a:r>
            <a:r>
              <a:rPr lang="en"/>
              <a:t>versus </a:t>
            </a:r>
            <a:r>
              <a:rPr b="1" lang="en"/>
              <a:t>granulation</a:t>
            </a:r>
            <a:r>
              <a:rPr lang="en"/>
              <a:t>.</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a:t>Aggregation means a higher, more abstract level; in this case, the national level is more aggregated than the state level.</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Granulation means a lower, more specific level; in this case, the state level is more granular than the national level.</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For example, at the state level of visualization, if we exclude the state level from a profit calculation, we are referring to the national level of calculation, which is more aggregated.</a:t>
            </a:r>
            <a:endParaRPr/>
          </a:p>
          <a:p>
            <a:pPr indent="0" lvl="0" marL="0" rtl="0" algn="l">
              <a:spcBef>
                <a:spcPts val="0"/>
              </a:spcBef>
              <a:spcAft>
                <a:spcPts val="0"/>
              </a:spcAft>
              <a:buNone/>
            </a:pPr>
            <a:r>
              <a:t/>
            </a:r>
            <a:endParaRPr/>
          </a:p>
        </p:txBody>
      </p:sp>
      <p:pic>
        <p:nvPicPr>
          <p:cNvPr id="5263" name="Google Shape;5263;p380"/>
          <p:cNvPicPr preferRelativeResize="0"/>
          <p:nvPr/>
        </p:nvPicPr>
        <p:blipFill>
          <a:blip r:embed="rId3">
            <a:alphaModFix/>
          </a:blip>
          <a:stretch>
            <a:fillRect/>
          </a:stretch>
        </p:blipFill>
        <p:spPr>
          <a:xfrm>
            <a:off x="304800" y="686100"/>
            <a:ext cx="4122825" cy="2133451"/>
          </a:xfrm>
          <a:prstGeom prst="rect">
            <a:avLst/>
          </a:prstGeom>
          <a:noFill/>
          <a:ln>
            <a:noFill/>
          </a:ln>
        </p:spPr>
      </p:pic>
      <p:pic>
        <p:nvPicPr>
          <p:cNvPr id="5264" name="Google Shape;5264;p380"/>
          <p:cNvPicPr preferRelativeResize="0"/>
          <p:nvPr/>
        </p:nvPicPr>
        <p:blipFill>
          <a:blip r:embed="rId4">
            <a:alphaModFix/>
          </a:blip>
          <a:stretch>
            <a:fillRect/>
          </a:stretch>
        </p:blipFill>
        <p:spPr>
          <a:xfrm>
            <a:off x="120650" y="2919150"/>
            <a:ext cx="4479702" cy="19143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8" name="Shape 5268"/>
        <p:cNvGrpSpPr/>
        <p:nvPr/>
      </p:nvGrpSpPr>
      <p:grpSpPr>
        <a:xfrm>
          <a:off x="0" y="0"/>
          <a:ext cx="0" cy="0"/>
          <a:chOff x="0" y="0"/>
          <a:chExt cx="0" cy="0"/>
        </a:xfrm>
      </p:grpSpPr>
      <p:sp>
        <p:nvSpPr>
          <p:cNvPr id="5269" name="Google Shape;5269;p3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Level-Of-Detail</a:t>
            </a:r>
            <a:endParaRPr sz="2440"/>
          </a:p>
        </p:txBody>
      </p:sp>
      <p:sp>
        <p:nvSpPr>
          <p:cNvPr id="5270" name="Google Shape;5270;p381"/>
          <p:cNvSpPr/>
          <p:nvPr/>
        </p:nvSpPr>
        <p:spPr>
          <a:xfrm>
            <a:off x="4898675" y="762300"/>
            <a:ext cx="3979800" cy="4061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Let’s refresh on the</a:t>
            </a:r>
            <a:r>
              <a:rPr lang="en"/>
              <a:t> concept of attribute, which is also important in LOD calculations:</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a:t>ATTR works at the row level: If all rows have the same value, ATTR returns a value; if all rows do not have the same value, it returns an asterisk.</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At the state level, since the national profit is identical for all states, it can be characterized as an attribute.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At the state level, since all rows (states) do not have the same value, each state’s profit cannot be characterized as an attribute.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This again highlights the concept of aggregation versus granulation.</a:t>
            </a:r>
            <a:endParaRPr/>
          </a:p>
        </p:txBody>
      </p:sp>
      <p:pic>
        <p:nvPicPr>
          <p:cNvPr id="5271" name="Google Shape;5271;p381"/>
          <p:cNvPicPr preferRelativeResize="0"/>
          <p:nvPr/>
        </p:nvPicPr>
        <p:blipFill>
          <a:blip r:embed="rId3">
            <a:alphaModFix/>
          </a:blip>
          <a:stretch>
            <a:fillRect/>
          </a:stretch>
        </p:blipFill>
        <p:spPr>
          <a:xfrm>
            <a:off x="205200" y="1215575"/>
            <a:ext cx="4555249" cy="30801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5" name="Shape 5275"/>
        <p:cNvGrpSpPr/>
        <p:nvPr/>
      </p:nvGrpSpPr>
      <p:grpSpPr>
        <a:xfrm>
          <a:off x="0" y="0"/>
          <a:ext cx="0" cy="0"/>
          <a:chOff x="0" y="0"/>
          <a:chExt cx="0" cy="0"/>
        </a:xfrm>
      </p:grpSpPr>
      <p:sp>
        <p:nvSpPr>
          <p:cNvPr id="5276" name="Google Shape;5276;p3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15 Minutes</a:t>
            </a:r>
            <a:endParaRPr/>
          </a:p>
        </p:txBody>
      </p:sp>
      <p:sp>
        <p:nvSpPr>
          <p:cNvPr id="5277" name="Google Shape;5277;p3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78" name="Google Shape;5278;p3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279" name="Google Shape;5279;p382"/>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Level of Detail</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practice creating LOD calculations.</a:t>
            </a:r>
            <a:endParaRPr sz="19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3" name="Shape 5283"/>
        <p:cNvGrpSpPr/>
        <p:nvPr/>
      </p:nvGrpSpPr>
      <p:grpSpPr>
        <a:xfrm>
          <a:off x="0" y="0"/>
          <a:ext cx="0" cy="0"/>
          <a:chOff x="0" y="0"/>
          <a:chExt cx="0" cy="0"/>
        </a:xfrm>
      </p:grpSpPr>
      <p:sp>
        <p:nvSpPr>
          <p:cNvPr id="5284" name="Google Shape;5284;p383"/>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5285" name="Google Shape;5285;p3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t>
            </a:r>
            <a:r>
              <a:rPr b="1" lang="en" sz="2300">
                <a:latin typeface="Roboto"/>
                <a:ea typeface="Roboto"/>
                <a:cs typeface="Roboto"/>
                <a:sym typeface="Roboto"/>
              </a:rPr>
              <a:t>Level of Detail</a:t>
            </a:r>
            <a:endParaRPr sz="2440"/>
          </a:p>
        </p:txBody>
      </p:sp>
      <p:sp>
        <p:nvSpPr>
          <p:cNvPr id="5286" name="Google Shape;5286;p38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287" name="Google Shape;5287;p383"/>
          <p:cNvSpPr/>
          <p:nvPr/>
        </p:nvSpPr>
        <p:spPr>
          <a:xfrm>
            <a:off x="425100" y="1089150"/>
            <a:ext cx="8206800" cy="1698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83"/>
          <p:cNvSpPr txBox="1"/>
          <p:nvPr/>
        </p:nvSpPr>
        <p:spPr>
          <a:xfrm>
            <a:off x="571800" y="1139275"/>
            <a:ext cx="8206800" cy="1647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With the Global Superstore Excel workbook, create a visualization of state-level profit, which visualizes the contribution of each state to the national profit.</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In the next map, visualize each city's contribution toward the state's total profit.</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1000"/>
              </a:spcAft>
              <a:buClr>
                <a:srgbClr val="24292E"/>
              </a:buClr>
              <a:buSzPts val="1400"/>
              <a:buFont typeface="Roboto"/>
              <a:buChar char="●"/>
            </a:pPr>
            <a:r>
              <a:rPr lang="en">
                <a:solidFill>
                  <a:srgbClr val="24292E"/>
                </a:solidFill>
                <a:latin typeface="Roboto"/>
                <a:ea typeface="Roboto"/>
                <a:cs typeface="Roboto"/>
                <a:sym typeface="Roboto"/>
              </a:rPr>
              <a:t>The label for each state is not the total sum of profits in that state. Rather, it is a state-level visualization of the average of the orders.</a:t>
            </a:r>
            <a:endParaRPr>
              <a:solidFill>
                <a:srgbClr val="24292E"/>
              </a:solidFill>
              <a:latin typeface="Roboto"/>
              <a:ea typeface="Roboto"/>
              <a:cs typeface="Roboto"/>
              <a:sym typeface="Roboto"/>
            </a:endParaRPr>
          </a:p>
        </p:txBody>
      </p:sp>
      <p:sp>
        <p:nvSpPr>
          <p:cNvPr id="5289" name="Google Shape;5289;p383"/>
          <p:cNvSpPr/>
          <p:nvPr/>
        </p:nvSpPr>
        <p:spPr>
          <a:xfrm>
            <a:off x="425550" y="3447700"/>
            <a:ext cx="8206800" cy="123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pic>
        <p:nvPicPr>
          <p:cNvPr id="5290" name="Google Shape;5290;p383"/>
          <p:cNvPicPr preferRelativeResize="0"/>
          <p:nvPr/>
        </p:nvPicPr>
        <p:blipFill>
          <a:blip r:embed="rId3">
            <a:alphaModFix/>
          </a:blip>
          <a:stretch>
            <a:fillRect/>
          </a:stretch>
        </p:blipFill>
        <p:spPr>
          <a:xfrm flipH="1" rot="-1782531">
            <a:off x="481330" y="3787002"/>
            <a:ext cx="626577" cy="626551"/>
          </a:xfrm>
          <a:prstGeom prst="rect">
            <a:avLst/>
          </a:prstGeom>
          <a:noFill/>
          <a:ln>
            <a:noFill/>
          </a:ln>
        </p:spPr>
      </p:pic>
      <p:sp>
        <p:nvSpPr>
          <p:cNvPr id="5291" name="Google Shape;5291;p383"/>
          <p:cNvSpPr txBox="1"/>
          <p:nvPr/>
        </p:nvSpPr>
        <p:spPr>
          <a:xfrm>
            <a:off x="481589" y="3482251"/>
            <a:ext cx="8081700" cy="1111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Hint:</a:t>
            </a:r>
            <a:endParaRPr b="1">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For this map, you will need to research Tableau LOD syntax. What will you use instead of EXCLUDE?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Don’t forget to save to Tableau Public once finished. </a:t>
            </a:r>
            <a:endParaRPr>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5" name="Shape 5295"/>
        <p:cNvGrpSpPr/>
        <p:nvPr/>
      </p:nvGrpSpPr>
      <p:grpSpPr>
        <a:xfrm>
          <a:off x="0" y="0"/>
          <a:ext cx="0" cy="0"/>
          <a:chOff x="0" y="0"/>
          <a:chExt cx="0" cy="0"/>
        </a:xfrm>
      </p:grpSpPr>
      <p:sp>
        <p:nvSpPr>
          <p:cNvPr id="5296" name="Google Shape;5296;p3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97" name="Google Shape;5297;p3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1" name="Shape 5301"/>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3" name="Shape 4913"/>
        <p:cNvGrpSpPr/>
        <p:nvPr/>
      </p:nvGrpSpPr>
      <p:grpSpPr>
        <a:xfrm>
          <a:off x="0" y="0"/>
          <a:ext cx="0" cy="0"/>
          <a:chOff x="0" y="0"/>
          <a:chExt cx="0" cy="0"/>
        </a:xfrm>
      </p:grpSpPr>
      <p:sp>
        <p:nvSpPr>
          <p:cNvPr id="4914" name="Google Shape;4914;p3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15" name="Google Shape;4915;p33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a:t>
            </a:r>
            <a:r>
              <a:rPr lang="en"/>
              <a:t>Groups and Sets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9" name="Shape 4919"/>
        <p:cNvGrpSpPr/>
        <p:nvPr/>
      </p:nvGrpSpPr>
      <p:grpSpPr>
        <a:xfrm>
          <a:off x="0" y="0"/>
          <a:ext cx="0" cy="0"/>
          <a:chOff x="0" y="0"/>
          <a:chExt cx="0" cy="0"/>
        </a:xfrm>
      </p:grpSpPr>
      <p:sp>
        <p:nvSpPr>
          <p:cNvPr id="4920" name="Google Shape;4920;p3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Groups and Sets</a:t>
            </a:r>
            <a:endParaRPr sz="2440"/>
          </a:p>
        </p:txBody>
      </p:sp>
      <p:sp>
        <p:nvSpPr>
          <p:cNvPr id="4921" name="Google Shape;4921;p334"/>
          <p:cNvSpPr/>
          <p:nvPr/>
        </p:nvSpPr>
        <p:spPr>
          <a:xfrm>
            <a:off x="3852200" y="1220225"/>
            <a:ext cx="4902900" cy="3222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We can group multiple members in a field into a group. For example, if companies A and B have recently merged, we can group them under a single entity to aggregate their figures.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In ins_groups_sets, go to the Group tab. Each continent's countries, as well as the total paid fees, are shown. If we want to study a group by its language, it would make sense to group all the Spanish-speaking countries.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Select multiple countries, right-click, and choose Group</a:t>
            </a:r>
            <a:endParaRPr/>
          </a:p>
          <a:p>
            <a:pPr indent="0" lvl="0" marL="457200" rtl="0" algn="l">
              <a:spcBef>
                <a:spcPts val="0"/>
              </a:spcBef>
              <a:spcAft>
                <a:spcPts val="0"/>
              </a:spcAft>
              <a:buNone/>
            </a:pPr>
            <a:r>
              <a:t/>
            </a:r>
            <a:endParaRPr/>
          </a:p>
        </p:txBody>
      </p:sp>
      <p:pic>
        <p:nvPicPr>
          <p:cNvPr id="4922" name="Google Shape;4922;p334"/>
          <p:cNvPicPr preferRelativeResize="0"/>
          <p:nvPr/>
        </p:nvPicPr>
        <p:blipFill>
          <a:blip r:embed="rId3">
            <a:alphaModFix/>
          </a:blip>
          <a:stretch>
            <a:fillRect/>
          </a:stretch>
        </p:blipFill>
        <p:spPr>
          <a:xfrm>
            <a:off x="533400" y="686100"/>
            <a:ext cx="2683825" cy="4147400"/>
          </a:xfrm>
          <a:prstGeom prst="rect">
            <a:avLst/>
          </a:prstGeom>
          <a:noFill/>
          <a:ln>
            <a:noFill/>
          </a:ln>
        </p:spPr>
      </p:pic>
      <p:sp>
        <p:nvSpPr>
          <p:cNvPr id="4923" name="Google Shape;4923;p334"/>
          <p:cNvSpPr/>
          <p:nvPr/>
        </p:nvSpPr>
        <p:spPr>
          <a:xfrm flipH="1">
            <a:off x="3003100" y="2087200"/>
            <a:ext cx="780000" cy="183000"/>
          </a:xfrm>
          <a:prstGeom prst="rightArrow">
            <a:avLst>
              <a:gd fmla="val 50000" name="adj1"/>
              <a:gd fmla="val 50000" name="adj2"/>
            </a:avLst>
          </a:prstGeom>
          <a:solidFill>
            <a:srgbClr val="F7EF6A"/>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7" name="Shape 4927"/>
        <p:cNvGrpSpPr/>
        <p:nvPr/>
      </p:nvGrpSpPr>
      <p:grpSpPr>
        <a:xfrm>
          <a:off x="0" y="0"/>
          <a:ext cx="0" cy="0"/>
          <a:chOff x="0" y="0"/>
          <a:chExt cx="0" cy="0"/>
        </a:xfrm>
      </p:grpSpPr>
      <p:sp>
        <p:nvSpPr>
          <p:cNvPr id="4928" name="Google Shape;4928;p3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Groups and Sets</a:t>
            </a:r>
            <a:endParaRPr sz="2440"/>
          </a:p>
        </p:txBody>
      </p:sp>
      <p:sp>
        <p:nvSpPr>
          <p:cNvPr id="4929" name="Google Shape;4929;p335"/>
          <p:cNvSpPr/>
          <p:nvPr/>
        </p:nvSpPr>
        <p:spPr>
          <a:xfrm>
            <a:off x="3852200" y="1220225"/>
            <a:ext cx="4902900" cy="3222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Now, they are grouped, and their paid fees are also aggregated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To change the name of the group, right-click it and choose “Edit Alias”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Similarly, members of a field can be grouped into </a:t>
            </a:r>
            <a:r>
              <a:rPr b="1" lang="en"/>
              <a:t>sets </a:t>
            </a:r>
            <a:r>
              <a:rPr lang="en"/>
              <a:t>in Tableau. </a:t>
            </a:r>
            <a:r>
              <a:rPr b="1" lang="en"/>
              <a:t>Sets </a:t>
            </a:r>
            <a:r>
              <a:rPr lang="en"/>
              <a:t>are more flexible than groups; a set's members can be drawn from multiple dimensions or even conditions.</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4930" name="Google Shape;4930;p335"/>
          <p:cNvPicPr preferRelativeResize="0"/>
          <p:nvPr/>
        </p:nvPicPr>
        <p:blipFill>
          <a:blip r:embed="rId3">
            <a:alphaModFix/>
          </a:blip>
          <a:stretch>
            <a:fillRect/>
          </a:stretch>
        </p:blipFill>
        <p:spPr>
          <a:xfrm>
            <a:off x="347650" y="838500"/>
            <a:ext cx="3348050" cy="1524000"/>
          </a:xfrm>
          <a:prstGeom prst="rect">
            <a:avLst/>
          </a:prstGeom>
          <a:noFill/>
          <a:ln>
            <a:noFill/>
          </a:ln>
        </p:spPr>
      </p:pic>
      <p:pic>
        <p:nvPicPr>
          <p:cNvPr id="4931" name="Google Shape;4931;p335"/>
          <p:cNvPicPr preferRelativeResize="0"/>
          <p:nvPr/>
        </p:nvPicPr>
        <p:blipFill>
          <a:blip r:embed="rId4">
            <a:alphaModFix/>
          </a:blip>
          <a:stretch>
            <a:fillRect/>
          </a:stretch>
        </p:blipFill>
        <p:spPr>
          <a:xfrm>
            <a:off x="381000" y="2591100"/>
            <a:ext cx="3348050" cy="2212800"/>
          </a:xfrm>
          <a:prstGeom prst="rect">
            <a:avLst/>
          </a:prstGeom>
          <a:noFill/>
          <a:ln>
            <a:noFill/>
          </a:ln>
        </p:spPr>
      </p:pic>
      <p:sp>
        <p:nvSpPr>
          <p:cNvPr id="4932" name="Google Shape;4932;p335"/>
          <p:cNvSpPr/>
          <p:nvPr/>
        </p:nvSpPr>
        <p:spPr>
          <a:xfrm flipH="1">
            <a:off x="2608123" y="3999675"/>
            <a:ext cx="934200" cy="183000"/>
          </a:xfrm>
          <a:prstGeom prst="rightArrow">
            <a:avLst>
              <a:gd fmla="val 50000" name="adj1"/>
              <a:gd fmla="val 50000" name="adj2"/>
            </a:avLst>
          </a:prstGeom>
          <a:solidFill>
            <a:srgbClr val="F7EF6A"/>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6" name="Shape 4936"/>
        <p:cNvGrpSpPr/>
        <p:nvPr/>
      </p:nvGrpSpPr>
      <p:grpSpPr>
        <a:xfrm>
          <a:off x="0" y="0"/>
          <a:ext cx="0" cy="0"/>
          <a:chOff x="0" y="0"/>
          <a:chExt cx="0" cy="0"/>
        </a:xfrm>
      </p:grpSpPr>
      <p:sp>
        <p:nvSpPr>
          <p:cNvPr id="4937" name="Google Shape;4937;p3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Groups and Sets</a:t>
            </a:r>
            <a:endParaRPr sz="2440"/>
          </a:p>
        </p:txBody>
      </p:sp>
      <p:sp>
        <p:nvSpPr>
          <p:cNvPr id="4938" name="Google Shape;4938;p336"/>
          <p:cNvSpPr/>
          <p:nvPr/>
        </p:nvSpPr>
        <p:spPr>
          <a:xfrm>
            <a:off x="3852200" y="1220225"/>
            <a:ext cx="4902900" cy="3222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We can create a set of members from the same field using the following steps:</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Go to the </a:t>
            </a:r>
            <a:r>
              <a:rPr i="1" lang="en"/>
              <a:t>“</a:t>
            </a:r>
            <a:r>
              <a:rPr i="1" lang="en"/>
              <a:t>Sets</a:t>
            </a:r>
            <a:r>
              <a:rPr i="1" lang="en"/>
              <a:t>0”</a:t>
            </a:r>
            <a:r>
              <a:rPr lang="en"/>
              <a:t> sheet. Suppose that we are offering a special discount to Austria, Canada, and China. Click the country members that will have a discount. </a:t>
            </a:r>
            <a:endParaRPr/>
          </a:p>
          <a:p>
            <a:pPr indent="0" lvl="0" marL="1371600" rtl="0" algn="l">
              <a:spcBef>
                <a:spcPts val="0"/>
              </a:spcBef>
              <a:spcAft>
                <a:spcPts val="0"/>
              </a:spcAft>
              <a:buNone/>
            </a:pPr>
            <a:r>
              <a:t/>
            </a:r>
            <a:endParaRPr/>
          </a:p>
          <a:p>
            <a:pPr indent="-317500" lvl="0" marL="457200" rtl="0" algn="l">
              <a:spcBef>
                <a:spcPts val="0"/>
              </a:spcBef>
              <a:spcAft>
                <a:spcPts val="0"/>
              </a:spcAft>
              <a:buSzPts val="1400"/>
              <a:buChar char="●"/>
            </a:pPr>
            <a:r>
              <a:rPr lang="en"/>
              <a:t>With the selected countries highlighted, hover over one until a menu appears. Select </a:t>
            </a:r>
            <a:r>
              <a:rPr i="1" lang="en"/>
              <a:t>“Create Set”</a:t>
            </a:r>
            <a:r>
              <a:rPr lang="en"/>
              <a:t>... from the menu.</a:t>
            </a:r>
            <a:endParaRPr/>
          </a:p>
          <a:p>
            <a:pPr indent="0" lvl="0" marL="457200" rtl="0" algn="l">
              <a:spcBef>
                <a:spcPts val="0"/>
              </a:spcBef>
              <a:spcAft>
                <a:spcPts val="0"/>
              </a:spcAft>
              <a:buNone/>
            </a:pPr>
            <a:r>
              <a:t/>
            </a:r>
            <a:endParaRPr/>
          </a:p>
        </p:txBody>
      </p:sp>
      <p:pic>
        <p:nvPicPr>
          <p:cNvPr id="4939" name="Google Shape;4939;p336"/>
          <p:cNvPicPr preferRelativeResize="0"/>
          <p:nvPr/>
        </p:nvPicPr>
        <p:blipFill>
          <a:blip r:embed="rId3">
            <a:alphaModFix/>
          </a:blip>
          <a:stretch>
            <a:fillRect/>
          </a:stretch>
        </p:blipFill>
        <p:spPr>
          <a:xfrm>
            <a:off x="762000" y="1051000"/>
            <a:ext cx="2899925" cy="3121050"/>
          </a:xfrm>
          <a:prstGeom prst="rect">
            <a:avLst/>
          </a:prstGeom>
          <a:noFill/>
          <a:ln>
            <a:noFill/>
          </a:ln>
        </p:spPr>
      </p:pic>
      <p:sp>
        <p:nvSpPr>
          <p:cNvPr id="4940" name="Google Shape;4940;p336"/>
          <p:cNvSpPr/>
          <p:nvPr/>
        </p:nvSpPr>
        <p:spPr>
          <a:xfrm flipH="1" rot="-5400000">
            <a:off x="3028025" y="1730500"/>
            <a:ext cx="780000" cy="183000"/>
          </a:xfrm>
          <a:prstGeom prst="rightArrow">
            <a:avLst>
              <a:gd fmla="val 50000" name="adj1"/>
              <a:gd fmla="val 50000" name="adj2"/>
            </a:avLst>
          </a:prstGeom>
          <a:solidFill>
            <a:srgbClr val="F7EF6A"/>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